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7104050" cy="102346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  <p15:guide id="3" orient="horz" pos="3224">
          <p15:clr>
            <a:srgbClr val="000000"/>
          </p15:clr>
        </p15:guide>
        <p15:guide id="4" pos="2238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25" roundtripDataSignature="AMtx7mitSOmZi3RKGdZma4l0PmZo8qe5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  <p:guide pos="3224" orient="horz"/>
        <p:guide pos="223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992" y="1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10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2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12:notes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4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4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14:notes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5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5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15:notes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7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8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8:notes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/>
          <p:nvPr>
            <p:ph idx="2" type="sldImg"/>
          </p:nvPr>
        </p:nvSpPr>
        <p:spPr>
          <a:xfrm>
            <a:off x="481013" y="1277938"/>
            <a:ext cx="6145212" cy="3455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 txBox="1"/>
          <p:nvPr>
            <p:ph idx="12" type="sldNum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" type="vertTitleAndTx">
  <p:cSld name="VERTICAL_TITLE_AND_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22"/>
          <p:cNvSpPr/>
          <p:nvPr/>
        </p:nvSpPr>
        <p:spPr>
          <a:xfrm>
            <a:off x="9100364" y="6422314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6" name="Google Shape;56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" type="picTx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" type="vertTx">
  <p:cSld name="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jpg"/><Relationship Id="rId11" Type="http://schemas.openxmlformats.org/officeDocument/2006/relationships/image" Target="../media/image33.png"/><Relationship Id="rId10" Type="http://schemas.openxmlformats.org/officeDocument/2006/relationships/image" Target="../media/image34.gif"/><Relationship Id="rId9" Type="http://schemas.openxmlformats.org/officeDocument/2006/relationships/image" Target="../media/image26.jpg"/><Relationship Id="rId5" Type="http://schemas.openxmlformats.org/officeDocument/2006/relationships/image" Target="../media/image29.jp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6222333" y="2278927"/>
            <a:ext cx="555581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STONKS</a:t>
            </a:r>
            <a:endParaRPr b="1" i="0" sz="7200" u="none" cap="none" strike="noStrike">
              <a:solidFill>
                <a:srgbClr val="113F4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222333" y="3534523"/>
            <a:ext cx="6000750" cy="395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Création d’un site internet</a:t>
            </a:r>
            <a:endParaRPr b="0" i="0" sz="2000" u="none" cap="none" strike="noStrike">
              <a:solidFill>
                <a:srgbClr val="113F4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6336351" y="4324349"/>
            <a:ext cx="4045899" cy="247651"/>
          </a:xfrm>
          <a:prstGeom prst="roundRect">
            <a:avLst>
              <a:gd fmla="val 0" name="adj"/>
            </a:avLst>
          </a:prstGeom>
          <a:solidFill>
            <a:srgbClr val="55C0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Augustin Beeuwsaert &amp; Alexandre Herssens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278358" y="6467389"/>
            <a:ext cx="5608842" cy="247651"/>
          </a:xfrm>
          <a:prstGeom prst="roundRect">
            <a:avLst>
              <a:gd fmla="val 0" name="adj"/>
            </a:avLst>
          </a:prstGeom>
          <a:solidFill>
            <a:srgbClr val="113F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BUT S1 – Informatique – 2021/2022 – IUT de Lille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10"/>
          <p:cNvGrpSpPr/>
          <p:nvPr/>
        </p:nvGrpSpPr>
        <p:grpSpPr>
          <a:xfrm>
            <a:off x="509695" y="346206"/>
            <a:ext cx="5096195" cy="572136"/>
            <a:chOff x="956666" y="3498086"/>
            <a:chExt cx="5096195" cy="572136"/>
          </a:xfrm>
        </p:grpSpPr>
        <p:sp>
          <p:nvSpPr>
            <p:cNvPr id="280" name="Google Shape;280;p10"/>
            <p:cNvSpPr txBox="1"/>
            <p:nvPr/>
          </p:nvSpPr>
          <p:spPr>
            <a:xfrm>
              <a:off x="1903969" y="3498086"/>
              <a:ext cx="414889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Contenu Textuel</a:t>
              </a:r>
              <a:endParaRPr b="1" i="0" sz="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283" name="Google Shape;28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75315">
            <a:off x="428625" y="1476374"/>
            <a:ext cx="6832960" cy="23098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13F4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65910">
            <a:off x="5886450" y="1070524"/>
            <a:ext cx="5986463" cy="353481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5C0A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5388" y="4184282"/>
            <a:ext cx="5297487" cy="1535481"/>
          </a:xfrm>
          <a:prstGeom prst="rect">
            <a:avLst/>
          </a:prstGeom>
          <a:noFill/>
          <a:ln cap="flat" cmpd="sng" w="9525">
            <a:solidFill>
              <a:srgbClr val="113F4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1"/>
          <p:cNvPicPr preferRelativeResize="0"/>
          <p:nvPr/>
        </p:nvPicPr>
        <p:blipFill rotWithShape="1">
          <a:blip r:embed="rId3">
            <a:alphaModFix/>
          </a:blip>
          <a:srcRect b="0" l="18386" r="7301" t="0"/>
          <a:stretch/>
        </p:blipFill>
        <p:spPr>
          <a:xfrm rot="-375546">
            <a:off x="1268618" y="1131491"/>
            <a:ext cx="7880095" cy="2353009"/>
          </a:xfrm>
          <a:prstGeom prst="rect">
            <a:avLst/>
          </a:prstGeom>
          <a:noFill/>
          <a:ln cap="flat" cmpd="sng" w="9525">
            <a:solidFill>
              <a:srgbClr val="01181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291" name="Google Shape;291;p11"/>
          <p:cNvGrpSpPr/>
          <p:nvPr/>
        </p:nvGrpSpPr>
        <p:grpSpPr>
          <a:xfrm>
            <a:off x="509695" y="346206"/>
            <a:ext cx="5096195" cy="572136"/>
            <a:chOff x="956666" y="3498086"/>
            <a:chExt cx="5096195" cy="572136"/>
          </a:xfrm>
        </p:grpSpPr>
        <p:sp>
          <p:nvSpPr>
            <p:cNvPr id="292" name="Google Shape;292;p11"/>
            <p:cNvSpPr txBox="1"/>
            <p:nvPr/>
          </p:nvSpPr>
          <p:spPr>
            <a:xfrm>
              <a:off x="1903969" y="3498086"/>
              <a:ext cx="414889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Contenu Textuel</a:t>
              </a:r>
              <a:endParaRPr b="1" i="0" sz="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295" name="Google Shape;295;p11"/>
          <p:cNvPicPr preferRelativeResize="0"/>
          <p:nvPr/>
        </p:nvPicPr>
        <p:blipFill rotWithShape="1">
          <a:blip r:embed="rId4">
            <a:alphaModFix/>
          </a:blip>
          <a:srcRect b="4244" l="2413" r="0" t="3356"/>
          <a:stretch/>
        </p:blipFill>
        <p:spPr>
          <a:xfrm>
            <a:off x="2492945" y="3801980"/>
            <a:ext cx="3502776" cy="2146434"/>
          </a:xfrm>
          <a:prstGeom prst="rect">
            <a:avLst/>
          </a:prstGeom>
          <a:noFill/>
          <a:ln cap="flat" cmpd="sng" w="9525">
            <a:solidFill>
              <a:srgbClr val="55C0A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96" name="Google Shape;29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649862">
            <a:off x="6124658" y="3069539"/>
            <a:ext cx="5143500" cy="2724150"/>
          </a:xfrm>
          <a:prstGeom prst="rect">
            <a:avLst/>
          </a:prstGeom>
          <a:noFill/>
          <a:ln cap="flat" cmpd="sng" w="9525">
            <a:solidFill>
              <a:srgbClr val="55C0A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12"/>
          <p:cNvGrpSpPr/>
          <p:nvPr/>
        </p:nvGrpSpPr>
        <p:grpSpPr>
          <a:xfrm>
            <a:off x="2483543" y="1880707"/>
            <a:ext cx="6949215" cy="1326466"/>
            <a:chOff x="6081486" y="800550"/>
            <a:chExt cx="5365724" cy="1326466"/>
          </a:xfrm>
        </p:grpSpPr>
        <p:sp>
          <p:nvSpPr>
            <p:cNvPr id="304" name="Google Shape;304;p12"/>
            <p:cNvSpPr txBox="1"/>
            <p:nvPr/>
          </p:nvSpPr>
          <p:spPr>
            <a:xfrm>
              <a:off x="6124654" y="800550"/>
              <a:ext cx="532255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55C0A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Création d’un site internet</a:t>
              </a:r>
              <a:endParaRPr b="0" i="0" sz="4000" u="none" cap="none" strike="noStrike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5" name="Google Shape;305;p12"/>
            <p:cNvSpPr txBox="1"/>
            <p:nvPr/>
          </p:nvSpPr>
          <p:spPr>
            <a:xfrm>
              <a:off x="6081486" y="1296019"/>
              <a:ext cx="4539688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en-US" sz="4800" u="none" cap="none" strike="noStrike">
                  <a:solidFill>
                    <a:srgbClr val="113F4E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CONCLUSION</a:t>
              </a:r>
              <a:endParaRPr b="1" i="0" sz="4800" u="none" cap="none" strike="noStrike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06" name="Google Shape;306;p12"/>
          <p:cNvGrpSpPr/>
          <p:nvPr/>
        </p:nvGrpSpPr>
        <p:grpSpPr>
          <a:xfrm>
            <a:off x="977864" y="2081526"/>
            <a:ext cx="1126328" cy="1243274"/>
            <a:chOff x="589078" y="2173650"/>
            <a:chExt cx="1126328" cy="1243274"/>
          </a:xfrm>
        </p:grpSpPr>
        <p:grpSp>
          <p:nvGrpSpPr>
            <p:cNvPr id="307" name="Google Shape;307;p12"/>
            <p:cNvGrpSpPr/>
            <p:nvPr/>
          </p:nvGrpSpPr>
          <p:grpSpPr>
            <a:xfrm>
              <a:off x="589078" y="2173650"/>
              <a:ext cx="1126328" cy="1243274"/>
              <a:chOff x="1950418" y="3368985"/>
              <a:chExt cx="432211" cy="477089"/>
            </a:xfrm>
          </p:grpSpPr>
          <p:sp>
            <p:nvSpPr>
              <p:cNvPr id="308" name="Google Shape;308;p12"/>
              <p:cNvSpPr/>
              <p:nvPr/>
            </p:nvSpPr>
            <p:spPr>
              <a:xfrm>
                <a:off x="1950418" y="3368985"/>
                <a:ext cx="353961" cy="353960"/>
              </a:xfrm>
              <a:prstGeom prst="rect">
                <a:avLst/>
              </a:prstGeom>
              <a:solidFill>
                <a:srgbClr val="113F4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2082519" y="3545965"/>
                <a:ext cx="300110" cy="300109"/>
              </a:xfrm>
              <a:prstGeom prst="rect">
                <a:avLst/>
              </a:prstGeom>
              <a:solidFill>
                <a:srgbClr val="55C0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310" name="Google Shape;310;p12"/>
            <p:cNvSpPr txBox="1"/>
            <p:nvPr/>
          </p:nvSpPr>
          <p:spPr>
            <a:xfrm>
              <a:off x="907668" y="2220553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b="1" i="0" lang="en-US" sz="5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b="1" i="0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>
            <a:off x="1197193" y="1793883"/>
            <a:ext cx="4372828" cy="4360454"/>
            <a:chOff x="4610101" y="2444973"/>
            <a:chExt cx="2962274" cy="2953892"/>
          </a:xfrm>
        </p:grpSpPr>
        <p:grpSp>
          <p:nvGrpSpPr>
            <p:cNvPr id="317" name="Google Shape;317;p13"/>
            <p:cNvGrpSpPr/>
            <p:nvPr/>
          </p:nvGrpSpPr>
          <p:grpSpPr>
            <a:xfrm>
              <a:off x="4626869" y="3934495"/>
              <a:ext cx="1447602" cy="1444809"/>
              <a:chOff x="4626869" y="3934495"/>
              <a:chExt cx="1447602" cy="1444809"/>
            </a:xfrm>
          </p:grpSpPr>
          <p:sp>
            <p:nvSpPr>
              <p:cNvPr id="318" name="Google Shape;318;p13"/>
              <p:cNvSpPr/>
              <p:nvPr/>
            </p:nvSpPr>
            <p:spPr>
              <a:xfrm>
                <a:off x="4626869" y="3934495"/>
                <a:ext cx="1447602" cy="1444809"/>
              </a:xfrm>
              <a:custGeom>
                <a:rect b="b" l="l" r="r" t="t"/>
                <a:pathLst>
                  <a:path extrusionOk="0" h="274" w="274">
                    <a:moveTo>
                      <a:pt x="267" y="196"/>
                    </a:moveTo>
                    <a:cubicBezTo>
                      <a:pt x="246" y="176"/>
                      <a:pt x="225" y="156"/>
                      <a:pt x="201" y="132"/>
                    </a:cubicBezTo>
                    <a:cubicBezTo>
                      <a:pt x="225" y="109"/>
                      <a:pt x="246" y="88"/>
                      <a:pt x="268" y="68"/>
                    </a:cubicBezTo>
                    <a:cubicBezTo>
                      <a:pt x="269" y="67"/>
                      <a:pt x="272" y="67"/>
                      <a:pt x="274" y="67"/>
                    </a:cubicBezTo>
                    <a:cubicBezTo>
                      <a:pt x="274" y="53"/>
                      <a:pt x="274" y="53"/>
                      <a:pt x="274" y="53"/>
                    </a:cubicBezTo>
                    <a:cubicBezTo>
                      <a:pt x="271" y="53"/>
                      <a:pt x="269" y="52"/>
                      <a:pt x="268" y="51"/>
                    </a:cubicBezTo>
                    <a:cubicBezTo>
                      <a:pt x="250" y="36"/>
                      <a:pt x="233" y="20"/>
                      <a:pt x="216" y="3"/>
                    </a:cubicBezTo>
                    <a:cubicBezTo>
                      <a:pt x="217" y="2"/>
                      <a:pt x="218" y="1"/>
                      <a:pt x="218" y="1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7" y="3"/>
                      <a:pt x="206" y="6"/>
                      <a:pt x="205" y="8"/>
                    </a:cubicBezTo>
                    <a:cubicBezTo>
                      <a:pt x="185" y="28"/>
                      <a:pt x="164" y="47"/>
                      <a:pt x="145" y="65"/>
                    </a:cubicBezTo>
                    <a:cubicBezTo>
                      <a:pt x="124" y="44"/>
                      <a:pt x="102" y="22"/>
                      <a:pt x="80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50" y="22"/>
                      <a:pt x="30" y="41"/>
                      <a:pt x="10" y="59"/>
                    </a:cubicBezTo>
                    <a:cubicBezTo>
                      <a:pt x="0" y="67"/>
                      <a:pt x="0" y="74"/>
                      <a:pt x="10" y="83"/>
                    </a:cubicBezTo>
                    <a:cubicBezTo>
                      <a:pt x="70" y="143"/>
                      <a:pt x="131" y="204"/>
                      <a:pt x="191" y="264"/>
                    </a:cubicBezTo>
                    <a:cubicBezTo>
                      <a:pt x="201" y="274"/>
                      <a:pt x="207" y="274"/>
                      <a:pt x="217" y="264"/>
                    </a:cubicBezTo>
                    <a:cubicBezTo>
                      <a:pt x="232" y="247"/>
                      <a:pt x="249" y="232"/>
                      <a:pt x="265" y="216"/>
                    </a:cubicBezTo>
                    <a:cubicBezTo>
                      <a:pt x="268" y="212"/>
                      <a:pt x="270" y="210"/>
                      <a:pt x="273" y="210"/>
                    </a:cubicBezTo>
                    <a:cubicBezTo>
                      <a:pt x="273" y="198"/>
                      <a:pt x="273" y="198"/>
                      <a:pt x="273" y="198"/>
                    </a:cubicBezTo>
                    <a:cubicBezTo>
                      <a:pt x="271" y="198"/>
                      <a:pt x="269" y="197"/>
                      <a:pt x="267" y="196"/>
                    </a:cubicBezTo>
                    <a:close/>
                  </a:path>
                </a:pathLst>
              </a:custGeom>
              <a:solidFill>
                <a:srgbClr val="113F4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5257391" y="4424630"/>
                <a:ext cx="270757" cy="298723"/>
              </a:xfrm>
              <a:custGeom>
                <a:rect b="b" l="l" r="r" t="t"/>
                <a:pathLst>
                  <a:path extrusionOk="0" h="109" w="99">
                    <a:moveTo>
                      <a:pt x="15" y="58"/>
                    </a:move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5" y="58"/>
                      <a:pt x="15" y="58"/>
                      <a:pt x="15" y="58"/>
                    </a:cubicBezTo>
                    <a:close/>
                    <a:moveTo>
                      <a:pt x="51" y="55"/>
                    </a:moveTo>
                    <a:cubicBezTo>
                      <a:pt x="52" y="55"/>
                      <a:pt x="52" y="55"/>
                      <a:pt x="53" y="55"/>
                    </a:cubicBezTo>
                    <a:cubicBezTo>
                      <a:pt x="56" y="52"/>
                      <a:pt x="60" y="48"/>
                      <a:pt x="63" y="46"/>
                    </a:cubicBezTo>
                    <a:cubicBezTo>
                      <a:pt x="64" y="46"/>
                      <a:pt x="65" y="47"/>
                      <a:pt x="66" y="48"/>
                    </a:cubicBezTo>
                    <a:cubicBezTo>
                      <a:pt x="63" y="53"/>
                      <a:pt x="60" y="56"/>
                      <a:pt x="56" y="59"/>
                    </a:cubicBezTo>
                    <a:cubicBezTo>
                      <a:pt x="57" y="60"/>
                      <a:pt x="57" y="60"/>
                      <a:pt x="57" y="61"/>
                    </a:cubicBezTo>
                    <a:cubicBezTo>
                      <a:pt x="57" y="64"/>
                      <a:pt x="54" y="67"/>
                      <a:pt x="51" y="67"/>
                    </a:cubicBezTo>
                    <a:cubicBezTo>
                      <a:pt x="47" y="67"/>
                      <a:pt x="45" y="64"/>
                      <a:pt x="45" y="61"/>
                    </a:cubicBezTo>
                    <a:cubicBezTo>
                      <a:pt x="45" y="59"/>
                      <a:pt x="45" y="58"/>
                      <a:pt x="46" y="57"/>
                    </a:cubicBezTo>
                    <a:cubicBezTo>
                      <a:pt x="41" y="51"/>
                      <a:pt x="38" y="45"/>
                      <a:pt x="35" y="38"/>
                    </a:cubicBezTo>
                    <a:cubicBezTo>
                      <a:pt x="36" y="38"/>
                      <a:pt x="37" y="37"/>
                      <a:pt x="38" y="37"/>
                    </a:cubicBezTo>
                    <a:cubicBezTo>
                      <a:pt x="42" y="42"/>
                      <a:pt x="46" y="49"/>
                      <a:pt x="49" y="55"/>
                    </a:cubicBezTo>
                    <a:cubicBezTo>
                      <a:pt x="49" y="55"/>
                      <a:pt x="50" y="55"/>
                      <a:pt x="51" y="55"/>
                    </a:cubicBezTo>
                    <a:close/>
                    <a:moveTo>
                      <a:pt x="42" y="22"/>
                    </a:moveTo>
                    <a:cubicBezTo>
                      <a:pt x="42" y="33"/>
                      <a:pt x="42" y="33"/>
                      <a:pt x="42" y="33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2" y="12"/>
                      <a:pt x="22" y="17"/>
                      <a:pt x="15" y="25"/>
                    </a:cubicBezTo>
                    <a:cubicBezTo>
                      <a:pt x="5" y="34"/>
                      <a:pt x="0" y="46"/>
                      <a:pt x="0" y="60"/>
                    </a:cubicBezTo>
                    <a:cubicBezTo>
                      <a:pt x="0" y="73"/>
                      <a:pt x="5" y="85"/>
                      <a:pt x="15" y="94"/>
                    </a:cubicBezTo>
                    <a:cubicBezTo>
                      <a:pt x="24" y="104"/>
                      <a:pt x="36" y="109"/>
                      <a:pt x="49" y="109"/>
                    </a:cubicBezTo>
                    <a:cubicBezTo>
                      <a:pt x="63" y="109"/>
                      <a:pt x="75" y="104"/>
                      <a:pt x="84" y="94"/>
                    </a:cubicBezTo>
                    <a:cubicBezTo>
                      <a:pt x="90" y="89"/>
                      <a:pt x="94" y="82"/>
                      <a:pt x="96" y="75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4" y="77"/>
                      <a:pt x="80" y="82"/>
                      <a:pt x="76" y="86"/>
                    </a:cubicBezTo>
                    <a:cubicBezTo>
                      <a:pt x="69" y="93"/>
                      <a:pt x="60" y="97"/>
                      <a:pt x="49" y="97"/>
                    </a:cubicBezTo>
                    <a:cubicBezTo>
                      <a:pt x="39" y="97"/>
                      <a:pt x="30" y="93"/>
                      <a:pt x="23" y="86"/>
                    </a:cubicBezTo>
                    <a:cubicBezTo>
                      <a:pt x="16" y="79"/>
                      <a:pt x="12" y="70"/>
                      <a:pt x="12" y="60"/>
                    </a:cubicBezTo>
                    <a:cubicBezTo>
                      <a:pt x="12" y="50"/>
                      <a:pt x="16" y="40"/>
                      <a:pt x="23" y="33"/>
                    </a:cubicBezTo>
                    <a:cubicBezTo>
                      <a:pt x="28" y="28"/>
                      <a:pt x="35" y="24"/>
                      <a:pt x="42" y="22"/>
                    </a:cubicBezTo>
                    <a:close/>
                    <a:moveTo>
                      <a:pt x="87" y="54"/>
                    </a:moveTo>
                    <a:cubicBezTo>
                      <a:pt x="87" y="52"/>
                      <a:pt x="86" y="49"/>
                      <a:pt x="85" y="47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7" y="46"/>
                      <a:pt x="98" y="50"/>
                      <a:pt x="98" y="53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4"/>
                      <a:pt x="87" y="54"/>
                      <a:pt x="87" y="54"/>
                    </a:cubicBezTo>
                    <a:close/>
                    <a:moveTo>
                      <a:pt x="87" y="67"/>
                    </a:moveTo>
                    <a:cubicBezTo>
                      <a:pt x="87" y="64"/>
                      <a:pt x="87" y="62"/>
                      <a:pt x="87" y="60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9" y="59"/>
                      <a:pt x="99" y="59"/>
                      <a:pt x="99" y="60"/>
                    </a:cubicBezTo>
                    <a:cubicBezTo>
                      <a:pt x="99" y="63"/>
                      <a:pt x="99" y="66"/>
                      <a:pt x="98" y="69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7" y="67"/>
                      <a:pt x="87" y="67"/>
                      <a:pt x="87" y="67"/>
                    </a:cubicBezTo>
                    <a:close/>
                    <a:moveTo>
                      <a:pt x="83" y="42"/>
                    </a:moveTo>
                    <a:cubicBezTo>
                      <a:pt x="82" y="40"/>
                      <a:pt x="81" y="38"/>
                      <a:pt x="80" y="37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91" y="32"/>
                      <a:pt x="92" y="35"/>
                      <a:pt x="94" y="38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3" y="42"/>
                      <a:pt x="83" y="42"/>
                      <a:pt x="83" y="42"/>
                    </a:cubicBezTo>
                    <a:close/>
                    <a:moveTo>
                      <a:pt x="77" y="34"/>
                    </a:moveTo>
                    <a:cubicBezTo>
                      <a:pt x="76" y="33"/>
                      <a:pt x="76" y="33"/>
                      <a:pt x="76" y="33"/>
                    </a:cubicBezTo>
                    <a:cubicBezTo>
                      <a:pt x="75" y="31"/>
                      <a:pt x="73" y="30"/>
                      <a:pt x="71" y="28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80" y="21"/>
                      <a:pt x="82" y="23"/>
                      <a:pt x="84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77" y="34"/>
                      <a:pt x="77" y="34"/>
                      <a:pt x="77" y="34"/>
                    </a:cubicBezTo>
                    <a:close/>
                    <a:moveTo>
                      <a:pt x="50" y="93"/>
                    </a:moveTo>
                    <a:cubicBezTo>
                      <a:pt x="50" y="83"/>
                      <a:pt x="50" y="83"/>
                      <a:pt x="50" y="83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0" y="93"/>
                      <a:pt x="50" y="93"/>
                      <a:pt x="50" y="93"/>
                    </a:cubicBezTo>
                    <a:close/>
                    <a:moveTo>
                      <a:pt x="74" y="83"/>
                    </a:moveTo>
                    <a:cubicBezTo>
                      <a:pt x="67" y="76"/>
                      <a:pt x="67" y="76"/>
                      <a:pt x="67" y="76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4" y="83"/>
                      <a:pt x="74" y="83"/>
                      <a:pt x="74" y="83"/>
                    </a:cubicBezTo>
                    <a:close/>
                    <a:moveTo>
                      <a:pt x="25" y="83"/>
                    </a:moveTo>
                    <a:cubicBezTo>
                      <a:pt x="32" y="76"/>
                      <a:pt x="32" y="76"/>
                      <a:pt x="32" y="76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5" y="83"/>
                      <a:pt x="25" y="83"/>
                      <a:pt x="25" y="83"/>
                    </a:cubicBezTo>
                    <a:close/>
                    <a:moveTo>
                      <a:pt x="26" y="33"/>
                    </a:moveTo>
                    <a:cubicBezTo>
                      <a:pt x="33" y="40"/>
                      <a:pt x="33" y="40"/>
                      <a:pt x="33" y="40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6" y="33"/>
                      <a:pt x="26" y="33"/>
                      <a:pt x="26" y="33"/>
                    </a:cubicBezTo>
                    <a:close/>
                    <a:moveTo>
                      <a:pt x="75" y="34"/>
                    </a:moveTo>
                    <a:cubicBezTo>
                      <a:pt x="73" y="32"/>
                      <a:pt x="73" y="32"/>
                      <a:pt x="73" y="32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75" y="34"/>
                      <a:pt x="75" y="34"/>
                      <a:pt x="75" y="34"/>
                    </a:cubicBezTo>
                    <a:close/>
                    <a:moveTo>
                      <a:pt x="85" y="59"/>
                    </a:move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85" y="56"/>
                      <a:pt x="85" y="56"/>
                      <a:pt x="85" y="56"/>
                    </a:cubicBezTo>
                    <a:lnTo>
                      <a:pt x="85" y="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20" name="Google Shape;320;p13"/>
            <p:cNvGrpSpPr/>
            <p:nvPr/>
          </p:nvGrpSpPr>
          <p:grpSpPr>
            <a:xfrm>
              <a:off x="6068881" y="3940084"/>
              <a:ext cx="1503494" cy="1458781"/>
              <a:chOff x="6068881" y="3940084"/>
              <a:chExt cx="1503494" cy="1458781"/>
            </a:xfrm>
          </p:grpSpPr>
          <p:sp>
            <p:nvSpPr>
              <p:cNvPr id="321" name="Google Shape;321;p13"/>
              <p:cNvSpPr/>
              <p:nvPr/>
            </p:nvSpPr>
            <p:spPr>
              <a:xfrm>
                <a:off x="6068881" y="3940084"/>
                <a:ext cx="1503494" cy="1458781"/>
              </a:xfrm>
              <a:custGeom>
                <a:rect b="b" l="l" r="r" t="t"/>
                <a:pathLst>
                  <a:path extrusionOk="0" h="277" w="285">
                    <a:moveTo>
                      <a:pt x="201" y="1"/>
                    </a:moveTo>
                    <a:cubicBezTo>
                      <a:pt x="179" y="22"/>
                      <a:pt x="156" y="43"/>
                      <a:pt x="131" y="66"/>
                    </a:cubicBezTo>
                    <a:cubicBezTo>
                      <a:pt x="113" y="48"/>
                      <a:pt x="93" y="28"/>
                      <a:pt x="73" y="6"/>
                    </a:cubicBezTo>
                    <a:cubicBezTo>
                      <a:pt x="72" y="5"/>
                      <a:pt x="71" y="3"/>
                      <a:pt x="71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2"/>
                      <a:pt x="58" y="3"/>
                      <a:pt x="59" y="5"/>
                    </a:cubicBezTo>
                    <a:cubicBezTo>
                      <a:pt x="45" y="19"/>
                      <a:pt x="29" y="35"/>
                      <a:pt x="11" y="49"/>
                    </a:cubicBezTo>
                    <a:cubicBezTo>
                      <a:pt x="9" y="51"/>
                      <a:pt x="5" y="52"/>
                      <a:pt x="1" y="52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4" y="65"/>
                      <a:pt x="9" y="66"/>
                      <a:pt x="10" y="68"/>
                    </a:cubicBezTo>
                    <a:cubicBezTo>
                      <a:pt x="32" y="87"/>
                      <a:pt x="53" y="108"/>
                      <a:pt x="77" y="130"/>
                    </a:cubicBezTo>
                    <a:cubicBezTo>
                      <a:pt x="52" y="154"/>
                      <a:pt x="31" y="175"/>
                      <a:pt x="9" y="195"/>
                    </a:cubicBezTo>
                    <a:cubicBezTo>
                      <a:pt x="8" y="197"/>
                      <a:pt x="4" y="197"/>
                      <a:pt x="0" y="19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4" y="208"/>
                      <a:pt x="8" y="209"/>
                      <a:pt x="13" y="214"/>
                    </a:cubicBezTo>
                    <a:cubicBezTo>
                      <a:pt x="27" y="229"/>
                      <a:pt x="41" y="243"/>
                      <a:pt x="55" y="257"/>
                    </a:cubicBezTo>
                    <a:cubicBezTo>
                      <a:pt x="76" y="277"/>
                      <a:pt x="76" y="277"/>
                      <a:pt x="96" y="257"/>
                    </a:cubicBezTo>
                    <a:cubicBezTo>
                      <a:pt x="138" y="216"/>
                      <a:pt x="179" y="174"/>
                      <a:pt x="221" y="133"/>
                    </a:cubicBezTo>
                    <a:cubicBezTo>
                      <a:pt x="241" y="113"/>
                      <a:pt x="263" y="95"/>
                      <a:pt x="285" y="75"/>
                    </a:cubicBezTo>
                    <a:cubicBezTo>
                      <a:pt x="258" y="48"/>
                      <a:pt x="236" y="25"/>
                      <a:pt x="213" y="1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55C0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322" name="Google Shape;322;p13"/>
              <p:cNvGrpSpPr/>
              <p:nvPr/>
            </p:nvGrpSpPr>
            <p:grpSpPr>
              <a:xfrm>
                <a:off x="6630845" y="4443976"/>
                <a:ext cx="240570" cy="324277"/>
                <a:chOff x="3722033" y="3714538"/>
                <a:chExt cx="500321" cy="674410"/>
              </a:xfrm>
            </p:grpSpPr>
            <p:sp>
              <p:nvSpPr>
                <p:cNvPr id="323" name="Google Shape;323;p13"/>
                <p:cNvSpPr/>
                <p:nvPr/>
              </p:nvSpPr>
              <p:spPr>
                <a:xfrm>
                  <a:off x="3818586" y="4203888"/>
                  <a:ext cx="306118" cy="185060"/>
                </a:xfrm>
                <a:custGeom>
                  <a:rect b="b" l="l" r="r" t="t"/>
                  <a:pathLst>
                    <a:path extrusionOk="0" h="214" w="354">
                      <a:moveTo>
                        <a:pt x="317" y="5"/>
                      </a:moveTo>
                      <a:cubicBezTo>
                        <a:pt x="354" y="186"/>
                        <a:pt x="354" y="186"/>
                        <a:pt x="354" y="186"/>
                      </a:cubicBezTo>
                      <a:cubicBezTo>
                        <a:pt x="294" y="171"/>
                        <a:pt x="294" y="171"/>
                        <a:pt x="294" y="171"/>
                      </a:cubicBezTo>
                      <a:cubicBezTo>
                        <a:pt x="250" y="214"/>
                        <a:pt x="250" y="214"/>
                        <a:pt x="250" y="214"/>
                      </a:cubicBezTo>
                      <a:cubicBezTo>
                        <a:pt x="215" y="44"/>
                        <a:pt x="215" y="44"/>
                        <a:pt x="215" y="44"/>
                      </a:cubicBezTo>
                      <a:cubicBezTo>
                        <a:pt x="220" y="45"/>
                        <a:pt x="225" y="46"/>
                        <a:pt x="230" y="46"/>
                      </a:cubicBezTo>
                      <a:cubicBezTo>
                        <a:pt x="234" y="46"/>
                        <a:pt x="238" y="46"/>
                        <a:pt x="241" y="45"/>
                      </a:cubicBezTo>
                      <a:cubicBezTo>
                        <a:pt x="264" y="40"/>
                        <a:pt x="276" y="25"/>
                        <a:pt x="287" y="7"/>
                      </a:cubicBezTo>
                      <a:cubicBezTo>
                        <a:pt x="289" y="5"/>
                        <a:pt x="290" y="2"/>
                        <a:pt x="292" y="0"/>
                      </a:cubicBezTo>
                      <a:cubicBezTo>
                        <a:pt x="295" y="0"/>
                        <a:pt x="298" y="1"/>
                        <a:pt x="300" y="2"/>
                      </a:cubicBezTo>
                      <a:cubicBezTo>
                        <a:pt x="306" y="3"/>
                        <a:pt x="311" y="4"/>
                        <a:pt x="317" y="5"/>
                      </a:cubicBezTo>
                      <a:close/>
                      <a:moveTo>
                        <a:pt x="140" y="44"/>
                      </a:moveTo>
                      <a:cubicBezTo>
                        <a:pt x="105" y="214"/>
                        <a:pt x="105" y="214"/>
                        <a:pt x="105" y="214"/>
                      </a:cubicBezTo>
                      <a:cubicBezTo>
                        <a:pt x="60" y="171"/>
                        <a:pt x="60" y="171"/>
                        <a:pt x="60" y="171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43" y="4"/>
                        <a:pt x="49" y="3"/>
                        <a:pt x="55" y="2"/>
                      </a:cubicBezTo>
                      <a:cubicBezTo>
                        <a:pt x="57" y="1"/>
                        <a:pt x="60" y="1"/>
                        <a:pt x="63" y="0"/>
                      </a:cubicBezTo>
                      <a:cubicBezTo>
                        <a:pt x="65" y="2"/>
                        <a:pt x="66" y="5"/>
                        <a:pt x="67" y="7"/>
                      </a:cubicBezTo>
                      <a:cubicBezTo>
                        <a:pt x="77" y="21"/>
                        <a:pt x="86" y="35"/>
                        <a:pt x="103" y="42"/>
                      </a:cubicBezTo>
                      <a:cubicBezTo>
                        <a:pt x="106" y="43"/>
                        <a:pt x="110" y="44"/>
                        <a:pt x="114" y="45"/>
                      </a:cubicBezTo>
                      <a:cubicBezTo>
                        <a:pt x="123" y="47"/>
                        <a:pt x="131" y="46"/>
                        <a:pt x="140" y="4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24" name="Google Shape;324;p13"/>
                <p:cNvSpPr/>
                <p:nvPr/>
              </p:nvSpPr>
              <p:spPr>
                <a:xfrm>
                  <a:off x="3722033" y="3714538"/>
                  <a:ext cx="500321" cy="500687"/>
                </a:xfrm>
                <a:custGeom>
                  <a:rect b="b" l="l" r="r" t="t"/>
                  <a:pathLst>
                    <a:path extrusionOk="0" h="579" w="579">
                      <a:moveTo>
                        <a:pt x="289" y="28"/>
                      </a:moveTo>
                      <a:cubicBezTo>
                        <a:pt x="308" y="29"/>
                        <a:pt x="327" y="0"/>
                        <a:pt x="346" y="4"/>
                      </a:cubicBezTo>
                      <a:cubicBezTo>
                        <a:pt x="365" y="8"/>
                        <a:pt x="371" y="42"/>
                        <a:pt x="390" y="48"/>
                      </a:cubicBezTo>
                      <a:cubicBezTo>
                        <a:pt x="407" y="56"/>
                        <a:pt x="435" y="37"/>
                        <a:pt x="451" y="48"/>
                      </a:cubicBezTo>
                      <a:cubicBezTo>
                        <a:pt x="467" y="58"/>
                        <a:pt x="460" y="92"/>
                        <a:pt x="475" y="105"/>
                      </a:cubicBezTo>
                      <a:cubicBezTo>
                        <a:pt x="487" y="119"/>
                        <a:pt x="521" y="112"/>
                        <a:pt x="532" y="128"/>
                      </a:cubicBezTo>
                      <a:cubicBezTo>
                        <a:pt x="542" y="144"/>
                        <a:pt x="523" y="172"/>
                        <a:pt x="531" y="190"/>
                      </a:cubicBezTo>
                      <a:cubicBezTo>
                        <a:pt x="537" y="208"/>
                        <a:pt x="571" y="214"/>
                        <a:pt x="575" y="233"/>
                      </a:cubicBezTo>
                      <a:cubicBezTo>
                        <a:pt x="579" y="252"/>
                        <a:pt x="550" y="271"/>
                        <a:pt x="551" y="290"/>
                      </a:cubicBezTo>
                      <a:cubicBezTo>
                        <a:pt x="550" y="309"/>
                        <a:pt x="579" y="328"/>
                        <a:pt x="575" y="347"/>
                      </a:cubicBezTo>
                      <a:cubicBezTo>
                        <a:pt x="571" y="366"/>
                        <a:pt x="538" y="372"/>
                        <a:pt x="531" y="390"/>
                      </a:cubicBezTo>
                      <a:cubicBezTo>
                        <a:pt x="523" y="407"/>
                        <a:pt x="542" y="436"/>
                        <a:pt x="532" y="452"/>
                      </a:cubicBezTo>
                      <a:cubicBezTo>
                        <a:pt x="521" y="468"/>
                        <a:pt x="487" y="461"/>
                        <a:pt x="475" y="475"/>
                      </a:cubicBezTo>
                      <a:cubicBezTo>
                        <a:pt x="460" y="488"/>
                        <a:pt x="467" y="521"/>
                        <a:pt x="451" y="532"/>
                      </a:cubicBezTo>
                      <a:cubicBezTo>
                        <a:pt x="435" y="543"/>
                        <a:pt x="407" y="523"/>
                        <a:pt x="390" y="532"/>
                      </a:cubicBezTo>
                      <a:cubicBezTo>
                        <a:pt x="372" y="538"/>
                        <a:pt x="365" y="572"/>
                        <a:pt x="346" y="575"/>
                      </a:cubicBezTo>
                      <a:cubicBezTo>
                        <a:pt x="327" y="579"/>
                        <a:pt x="309" y="550"/>
                        <a:pt x="289" y="552"/>
                      </a:cubicBezTo>
                      <a:cubicBezTo>
                        <a:pt x="270" y="550"/>
                        <a:pt x="252" y="579"/>
                        <a:pt x="233" y="575"/>
                      </a:cubicBezTo>
                      <a:cubicBezTo>
                        <a:pt x="214" y="572"/>
                        <a:pt x="207" y="538"/>
                        <a:pt x="189" y="532"/>
                      </a:cubicBezTo>
                      <a:cubicBezTo>
                        <a:pt x="172" y="523"/>
                        <a:pt x="144" y="543"/>
                        <a:pt x="128" y="532"/>
                      </a:cubicBezTo>
                      <a:cubicBezTo>
                        <a:pt x="112" y="521"/>
                        <a:pt x="119" y="488"/>
                        <a:pt x="104" y="475"/>
                      </a:cubicBezTo>
                      <a:cubicBezTo>
                        <a:pt x="92" y="461"/>
                        <a:pt x="58" y="468"/>
                        <a:pt x="47" y="452"/>
                      </a:cubicBezTo>
                      <a:cubicBezTo>
                        <a:pt x="36" y="436"/>
                        <a:pt x="56" y="407"/>
                        <a:pt x="47" y="390"/>
                      </a:cubicBezTo>
                      <a:cubicBezTo>
                        <a:pt x="41" y="372"/>
                        <a:pt x="8" y="366"/>
                        <a:pt x="4" y="347"/>
                      </a:cubicBezTo>
                      <a:cubicBezTo>
                        <a:pt x="0" y="328"/>
                        <a:pt x="29" y="309"/>
                        <a:pt x="27" y="290"/>
                      </a:cubicBezTo>
                      <a:cubicBezTo>
                        <a:pt x="29" y="271"/>
                        <a:pt x="0" y="252"/>
                        <a:pt x="4" y="233"/>
                      </a:cubicBezTo>
                      <a:cubicBezTo>
                        <a:pt x="8" y="214"/>
                        <a:pt x="41" y="208"/>
                        <a:pt x="47" y="190"/>
                      </a:cubicBezTo>
                      <a:cubicBezTo>
                        <a:pt x="56" y="172"/>
                        <a:pt x="36" y="144"/>
                        <a:pt x="47" y="128"/>
                      </a:cubicBezTo>
                      <a:cubicBezTo>
                        <a:pt x="58" y="112"/>
                        <a:pt x="92" y="119"/>
                        <a:pt x="104" y="105"/>
                      </a:cubicBezTo>
                      <a:cubicBezTo>
                        <a:pt x="119" y="92"/>
                        <a:pt x="112" y="58"/>
                        <a:pt x="128" y="48"/>
                      </a:cubicBezTo>
                      <a:cubicBezTo>
                        <a:pt x="144" y="37"/>
                        <a:pt x="172" y="56"/>
                        <a:pt x="189" y="48"/>
                      </a:cubicBezTo>
                      <a:cubicBezTo>
                        <a:pt x="207" y="42"/>
                        <a:pt x="214" y="8"/>
                        <a:pt x="233" y="4"/>
                      </a:cubicBezTo>
                      <a:cubicBezTo>
                        <a:pt x="252" y="0"/>
                        <a:pt x="270" y="29"/>
                        <a:pt x="289" y="28"/>
                      </a:cubicBezTo>
                      <a:close/>
                      <a:moveTo>
                        <a:pt x="367" y="103"/>
                      </a:moveTo>
                      <a:cubicBezTo>
                        <a:pt x="234" y="48"/>
                        <a:pt x="88" y="145"/>
                        <a:pt x="87" y="288"/>
                      </a:cubicBezTo>
                      <a:cubicBezTo>
                        <a:pt x="86" y="433"/>
                        <a:pt x="233" y="532"/>
                        <a:pt x="367" y="477"/>
                      </a:cubicBezTo>
                      <a:cubicBezTo>
                        <a:pt x="501" y="421"/>
                        <a:pt x="534" y="247"/>
                        <a:pt x="431" y="146"/>
                      </a:cubicBezTo>
                      <a:cubicBezTo>
                        <a:pt x="413" y="127"/>
                        <a:pt x="391" y="113"/>
                        <a:pt x="367" y="10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3829192" y="3821698"/>
                  <a:ext cx="286002" cy="287100"/>
                </a:xfrm>
                <a:custGeom>
                  <a:rect b="b" l="l" r="r" t="t"/>
                  <a:pathLst>
                    <a:path extrusionOk="0" h="332" w="331">
                      <a:moveTo>
                        <a:pt x="165" y="0"/>
                      </a:moveTo>
                      <a:cubicBezTo>
                        <a:pt x="257" y="0"/>
                        <a:pt x="331" y="74"/>
                        <a:pt x="331" y="166"/>
                      </a:cubicBezTo>
                      <a:cubicBezTo>
                        <a:pt x="331" y="257"/>
                        <a:pt x="257" y="332"/>
                        <a:pt x="165" y="332"/>
                      </a:cubicBezTo>
                      <a:cubicBezTo>
                        <a:pt x="74" y="332"/>
                        <a:pt x="0" y="257"/>
                        <a:pt x="0" y="166"/>
                      </a:cubicBezTo>
                      <a:cubicBezTo>
                        <a:pt x="0" y="74"/>
                        <a:pt x="74" y="0"/>
                        <a:pt x="165" y="0"/>
                      </a:cubicBezTo>
                      <a:close/>
                      <a:moveTo>
                        <a:pt x="176" y="50"/>
                      </a:moveTo>
                      <a:cubicBezTo>
                        <a:pt x="205" y="111"/>
                        <a:pt x="205" y="111"/>
                        <a:pt x="205" y="111"/>
                      </a:cubicBezTo>
                      <a:cubicBezTo>
                        <a:pt x="272" y="119"/>
                        <a:pt x="272" y="119"/>
                        <a:pt x="272" y="119"/>
                      </a:cubicBezTo>
                      <a:cubicBezTo>
                        <a:pt x="277" y="120"/>
                        <a:pt x="281" y="123"/>
                        <a:pt x="282" y="127"/>
                      </a:cubicBezTo>
                      <a:cubicBezTo>
                        <a:pt x="284" y="132"/>
                        <a:pt x="282" y="137"/>
                        <a:pt x="279" y="140"/>
                      </a:cubicBezTo>
                      <a:cubicBezTo>
                        <a:pt x="229" y="186"/>
                        <a:pt x="229" y="186"/>
                        <a:pt x="229" y="186"/>
                      </a:cubicBezTo>
                      <a:cubicBezTo>
                        <a:pt x="242" y="252"/>
                        <a:pt x="242" y="252"/>
                        <a:pt x="242" y="252"/>
                      </a:cubicBezTo>
                      <a:cubicBezTo>
                        <a:pt x="243" y="257"/>
                        <a:pt x="241" y="262"/>
                        <a:pt x="237" y="265"/>
                      </a:cubicBezTo>
                      <a:cubicBezTo>
                        <a:pt x="234" y="267"/>
                        <a:pt x="229" y="268"/>
                        <a:pt x="224" y="265"/>
                      </a:cubicBezTo>
                      <a:cubicBezTo>
                        <a:pt x="165" y="232"/>
                        <a:pt x="165" y="232"/>
                        <a:pt x="165" y="232"/>
                      </a:cubicBezTo>
                      <a:cubicBezTo>
                        <a:pt x="106" y="265"/>
                        <a:pt x="106" y="265"/>
                        <a:pt x="106" y="265"/>
                      </a:cubicBezTo>
                      <a:cubicBezTo>
                        <a:pt x="102" y="268"/>
                        <a:pt x="97" y="267"/>
                        <a:pt x="93" y="265"/>
                      </a:cubicBezTo>
                      <a:cubicBezTo>
                        <a:pt x="89" y="262"/>
                        <a:pt x="88" y="257"/>
                        <a:pt x="89" y="252"/>
                      </a:cubicBezTo>
                      <a:cubicBezTo>
                        <a:pt x="102" y="186"/>
                        <a:pt x="102" y="186"/>
                        <a:pt x="102" y="186"/>
                      </a:cubicBezTo>
                      <a:cubicBezTo>
                        <a:pt x="52" y="140"/>
                        <a:pt x="52" y="140"/>
                        <a:pt x="52" y="140"/>
                      </a:cubicBezTo>
                      <a:cubicBezTo>
                        <a:pt x="48" y="137"/>
                        <a:pt x="47" y="132"/>
                        <a:pt x="49" y="127"/>
                      </a:cubicBezTo>
                      <a:cubicBezTo>
                        <a:pt x="50" y="123"/>
                        <a:pt x="54" y="120"/>
                        <a:pt x="59" y="119"/>
                      </a:cubicBezTo>
                      <a:cubicBezTo>
                        <a:pt x="126" y="111"/>
                        <a:pt x="126" y="111"/>
                        <a:pt x="126" y="111"/>
                      </a:cubicBezTo>
                      <a:cubicBezTo>
                        <a:pt x="154" y="50"/>
                        <a:pt x="154" y="50"/>
                        <a:pt x="154" y="50"/>
                      </a:cubicBezTo>
                      <a:cubicBezTo>
                        <a:pt x="156" y="45"/>
                        <a:pt x="161" y="43"/>
                        <a:pt x="165" y="43"/>
                      </a:cubicBezTo>
                      <a:cubicBezTo>
                        <a:pt x="170" y="43"/>
                        <a:pt x="174" y="45"/>
                        <a:pt x="176" y="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grpSp>
          <p:nvGrpSpPr>
            <p:cNvPr id="326" name="Google Shape;326;p13"/>
            <p:cNvGrpSpPr/>
            <p:nvPr/>
          </p:nvGrpSpPr>
          <p:grpSpPr>
            <a:xfrm>
              <a:off x="6074470" y="2444973"/>
              <a:ext cx="1455321" cy="1500701"/>
              <a:chOff x="6074470" y="2444973"/>
              <a:chExt cx="1455321" cy="1500701"/>
            </a:xfrm>
          </p:grpSpPr>
          <p:sp>
            <p:nvSpPr>
              <p:cNvPr id="327" name="Google Shape;327;p13"/>
              <p:cNvSpPr/>
              <p:nvPr/>
            </p:nvSpPr>
            <p:spPr>
              <a:xfrm>
                <a:off x="6074470" y="2444973"/>
                <a:ext cx="1455321" cy="1500701"/>
              </a:xfrm>
              <a:custGeom>
                <a:rect b="b" l="l" r="r" t="t"/>
                <a:pathLst>
                  <a:path extrusionOk="0" h="1500701" w="1455320">
                    <a:moveTo>
                      <a:pt x="363617" y="0"/>
                    </a:moveTo>
                    <a:cubicBezTo>
                      <a:pt x="421585" y="47391"/>
                      <a:pt x="447934" y="68453"/>
                      <a:pt x="474284" y="94781"/>
                    </a:cubicBezTo>
                    <a:cubicBezTo>
                      <a:pt x="785203" y="405453"/>
                      <a:pt x="1096122" y="716124"/>
                      <a:pt x="1407041" y="1026796"/>
                    </a:cubicBezTo>
                    <a:cubicBezTo>
                      <a:pt x="1465009" y="1079452"/>
                      <a:pt x="1475548" y="1121577"/>
                      <a:pt x="1412310" y="1179499"/>
                    </a:cubicBezTo>
                    <a:cubicBezTo>
                      <a:pt x="1306914" y="1269014"/>
                      <a:pt x="1206788" y="1369061"/>
                      <a:pt x="1090852" y="1474373"/>
                    </a:cubicBezTo>
                    <a:cubicBezTo>
                      <a:pt x="1101391" y="1484904"/>
                      <a:pt x="1106661" y="1490170"/>
                      <a:pt x="1117201" y="1500701"/>
                    </a:cubicBezTo>
                    <a:cubicBezTo>
                      <a:pt x="1117201" y="1500701"/>
                      <a:pt x="1117201" y="1500701"/>
                      <a:pt x="1053963" y="1500701"/>
                    </a:cubicBezTo>
                    <a:cubicBezTo>
                      <a:pt x="1059233" y="1495436"/>
                      <a:pt x="1059233" y="1495436"/>
                      <a:pt x="1064503" y="1490170"/>
                    </a:cubicBezTo>
                    <a:cubicBezTo>
                      <a:pt x="943297" y="1374326"/>
                      <a:pt x="827361" y="1253217"/>
                      <a:pt x="695616" y="1116311"/>
                    </a:cubicBezTo>
                    <a:cubicBezTo>
                      <a:pt x="584950" y="1226889"/>
                      <a:pt x="484823" y="1332201"/>
                      <a:pt x="384697" y="1442779"/>
                    </a:cubicBezTo>
                    <a:cubicBezTo>
                      <a:pt x="374157" y="1453311"/>
                      <a:pt x="368887" y="1474373"/>
                      <a:pt x="368887" y="1495436"/>
                    </a:cubicBezTo>
                    <a:cubicBezTo>
                      <a:pt x="368887" y="1495436"/>
                      <a:pt x="368887" y="1495436"/>
                      <a:pt x="279300" y="1495436"/>
                    </a:cubicBezTo>
                    <a:cubicBezTo>
                      <a:pt x="179174" y="1390123"/>
                      <a:pt x="89587" y="1300608"/>
                      <a:pt x="0" y="1211092"/>
                    </a:cubicBezTo>
                    <a:cubicBezTo>
                      <a:pt x="0" y="1211092"/>
                      <a:pt x="0" y="1211092"/>
                      <a:pt x="5270" y="1163702"/>
                    </a:cubicBezTo>
                    <a:cubicBezTo>
                      <a:pt x="5270" y="1163702"/>
                      <a:pt x="5270" y="1168967"/>
                      <a:pt x="10540" y="1168967"/>
                    </a:cubicBezTo>
                    <a:cubicBezTo>
                      <a:pt x="126476" y="1042592"/>
                      <a:pt x="226602" y="937280"/>
                      <a:pt x="326729" y="837233"/>
                    </a:cubicBezTo>
                    <a:cubicBezTo>
                      <a:pt x="368887" y="800374"/>
                      <a:pt x="363617" y="768780"/>
                      <a:pt x="326729" y="731921"/>
                    </a:cubicBezTo>
                    <a:cubicBezTo>
                      <a:pt x="237142" y="647671"/>
                      <a:pt x="147555" y="552890"/>
                      <a:pt x="57968" y="468640"/>
                    </a:cubicBezTo>
                    <a:cubicBezTo>
                      <a:pt x="47429" y="458109"/>
                      <a:pt x="26349" y="458109"/>
                      <a:pt x="5270" y="458109"/>
                    </a:cubicBezTo>
                    <a:cubicBezTo>
                      <a:pt x="5270" y="458109"/>
                      <a:pt x="5270" y="458109"/>
                      <a:pt x="5270" y="405453"/>
                    </a:cubicBezTo>
                    <a:cubicBezTo>
                      <a:pt x="137015" y="258015"/>
                      <a:pt x="247682" y="131641"/>
                      <a:pt x="363617" y="0"/>
                    </a:cubicBezTo>
                    <a:close/>
                  </a:path>
                </a:pathLst>
              </a:custGeom>
              <a:solidFill>
                <a:srgbClr val="113F4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328" name="Google Shape;328;p13"/>
              <p:cNvGrpSpPr/>
              <p:nvPr/>
            </p:nvGrpSpPr>
            <p:grpSpPr>
              <a:xfrm>
                <a:off x="6594687" y="3110690"/>
                <a:ext cx="312886" cy="266228"/>
                <a:chOff x="7909299" y="3772690"/>
                <a:chExt cx="667095" cy="567616"/>
              </a:xfrm>
            </p:grpSpPr>
            <p:sp>
              <p:nvSpPr>
                <p:cNvPr id="329" name="Google Shape;329;p13"/>
                <p:cNvSpPr/>
                <p:nvPr/>
              </p:nvSpPr>
              <p:spPr>
                <a:xfrm>
                  <a:off x="7909299" y="3772690"/>
                  <a:ext cx="623207" cy="567616"/>
                </a:xfrm>
                <a:custGeom>
                  <a:rect b="b" l="l" r="r" t="t"/>
                  <a:pathLst>
                    <a:path extrusionOk="0" h="657" w="721">
                      <a:moveTo>
                        <a:pt x="499" y="196"/>
                      </a:moveTo>
                      <a:cubicBezTo>
                        <a:pt x="545" y="237"/>
                        <a:pt x="592" y="279"/>
                        <a:pt x="637" y="322"/>
                      </a:cubicBezTo>
                      <a:cubicBezTo>
                        <a:pt x="640" y="325"/>
                        <a:pt x="643" y="327"/>
                        <a:pt x="646" y="329"/>
                      </a:cubicBezTo>
                      <a:cubicBezTo>
                        <a:pt x="672" y="353"/>
                        <a:pt x="672" y="353"/>
                        <a:pt x="672" y="353"/>
                      </a:cubicBezTo>
                      <a:cubicBezTo>
                        <a:pt x="686" y="367"/>
                        <a:pt x="686" y="367"/>
                        <a:pt x="686" y="367"/>
                      </a:cubicBezTo>
                      <a:cubicBezTo>
                        <a:pt x="721" y="403"/>
                        <a:pt x="707" y="456"/>
                        <a:pt x="669" y="472"/>
                      </a:cubicBezTo>
                      <a:cubicBezTo>
                        <a:pt x="685" y="513"/>
                        <a:pt x="652" y="552"/>
                        <a:pt x="611" y="550"/>
                      </a:cubicBezTo>
                      <a:cubicBezTo>
                        <a:pt x="606" y="584"/>
                        <a:pt x="574" y="607"/>
                        <a:pt x="539" y="598"/>
                      </a:cubicBezTo>
                      <a:cubicBezTo>
                        <a:pt x="529" y="641"/>
                        <a:pt x="479" y="657"/>
                        <a:pt x="439" y="633"/>
                      </a:cubicBezTo>
                      <a:cubicBezTo>
                        <a:pt x="433" y="629"/>
                        <a:pt x="433" y="629"/>
                        <a:pt x="433" y="629"/>
                      </a:cubicBezTo>
                      <a:cubicBezTo>
                        <a:pt x="441" y="619"/>
                        <a:pt x="446" y="607"/>
                        <a:pt x="449" y="594"/>
                      </a:cubicBezTo>
                      <a:cubicBezTo>
                        <a:pt x="460" y="601"/>
                        <a:pt x="468" y="607"/>
                        <a:pt x="481" y="606"/>
                      </a:cubicBezTo>
                      <a:cubicBezTo>
                        <a:pt x="490" y="605"/>
                        <a:pt x="499" y="600"/>
                        <a:pt x="501" y="591"/>
                      </a:cubicBezTo>
                      <a:cubicBezTo>
                        <a:pt x="502" y="587"/>
                        <a:pt x="502" y="583"/>
                        <a:pt x="501" y="577"/>
                      </a:cubicBezTo>
                      <a:cubicBezTo>
                        <a:pt x="452" y="538"/>
                        <a:pt x="452" y="538"/>
                        <a:pt x="452" y="538"/>
                      </a:cubicBezTo>
                      <a:cubicBezTo>
                        <a:pt x="444" y="531"/>
                        <a:pt x="442" y="519"/>
                        <a:pt x="449" y="511"/>
                      </a:cubicBezTo>
                      <a:cubicBezTo>
                        <a:pt x="455" y="503"/>
                        <a:pt x="467" y="502"/>
                        <a:pt x="475" y="508"/>
                      </a:cubicBezTo>
                      <a:cubicBezTo>
                        <a:pt x="530" y="551"/>
                        <a:pt x="530" y="551"/>
                        <a:pt x="530" y="551"/>
                      </a:cubicBezTo>
                      <a:cubicBezTo>
                        <a:pt x="543" y="562"/>
                        <a:pt x="556" y="566"/>
                        <a:pt x="567" y="557"/>
                      </a:cubicBezTo>
                      <a:cubicBezTo>
                        <a:pt x="569" y="555"/>
                        <a:pt x="571" y="552"/>
                        <a:pt x="572" y="549"/>
                      </a:cubicBezTo>
                      <a:cubicBezTo>
                        <a:pt x="574" y="544"/>
                        <a:pt x="576" y="536"/>
                        <a:pt x="570" y="532"/>
                      </a:cubicBezTo>
                      <a:cubicBezTo>
                        <a:pt x="506" y="481"/>
                        <a:pt x="506" y="481"/>
                        <a:pt x="506" y="481"/>
                      </a:cubicBezTo>
                      <a:cubicBezTo>
                        <a:pt x="498" y="475"/>
                        <a:pt x="496" y="463"/>
                        <a:pt x="503" y="455"/>
                      </a:cubicBezTo>
                      <a:cubicBezTo>
                        <a:pt x="509" y="446"/>
                        <a:pt x="521" y="445"/>
                        <a:pt x="529" y="451"/>
                      </a:cubicBezTo>
                      <a:cubicBezTo>
                        <a:pt x="596" y="504"/>
                        <a:pt x="596" y="504"/>
                        <a:pt x="596" y="504"/>
                      </a:cubicBezTo>
                      <a:cubicBezTo>
                        <a:pt x="597" y="504"/>
                        <a:pt x="597" y="505"/>
                        <a:pt x="598" y="505"/>
                      </a:cubicBezTo>
                      <a:cubicBezTo>
                        <a:pt x="620" y="525"/>
                        <a:pt x="656" y="496"/>
                        <a:pt x="620" y="467"/>
                      </a:cubicBezTo>
                      <a:cubicBezTo>
                        <a:pt x="549" y="414"/>
                        <a:pt x="549" y="414"/>
                        <a:pt x="549" y="414"/>
                      </a:cubicBezTo>
                      <a:cubicBezTo>
                        <a:pt x="541" y="408"/>
                        <a:pt x="539" y="396"/>
                        <a:pt x="546" y="388"/>
                      </a:cubicBezTo>
                      <a:cubicBezTo>
                        <a:pt x="552" y="379"/>
                        <a:pt x="564" y="378"/>
                        <a:pt x="572" y="384"/>
                      </a:cubicBezTo>
                      <a:cubicBezTo>
                        <a:pt x="642" y="437"/>
                        <a:pt x="642" y="437"/>
                        <a:pt x="642" y="437"/>
                      </a:cubicBezTo>
                      <a:cubicBezTo>
                        <a:pt x="649" y="441"/>
                        <a:pt x="659" y="436"/>
                        <a:pt x="663" y="429"/>
                      </a:cubicBezTo>
                      <a:cubicBezTo>
                        <a:pt x="671" y="419"/>
                        <a:pt x="670" y="405"/>
                        <a:pt x="659" y="394"/>
                      </a:cubicBezTo>
                      <a:cubicBezTo>
                        <a:pt x="645" y="379"/>
                        <a:pt x="645" y="379"/>
                        <a:pt x="645" y="379"/>
                      </a:cubicBezTo>
                      <a:cubicBezTo>
                        <a:pt x="457" y="209"/>
                        <a:pt x="457" y="209"/>
                        <a:pt x="457" y="209"/>
                      </a:cubicBezTo>
                      <a:cubicBezTo>
                        <a:pt x="453" y="205"/>
                        <a:pt x="456" y="198"/>
                        <a:pt x="462" y="198"/>
                      </a:cubicBezTo>
                      <a:cubicBezTo>
                        <a:pt x="473" y="198"/>
                        <a:pt x="485" y="198"/>
                        <a:pt x="496" y="196"/>
                      </a:cubicBezTo>
                      <a:cubicBezTo>
                        <a:pt x="497" y="196"/>
                        <a:pt x="498" y="196"/>
                        <a:pt x="499" y="196"/>
                      </a:cubicBezTo>
                      <a:close/>
                      <a:moveTo>
                        <a:pt x="86" y="355"/>
                      </a:moveTo>
                      <a:cubicBezTo>
                        <a:pt x="66" y="330"/>
                        <a:pt x="64" y="295"/>
                        <a:pt x="59" y="262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17" y="219"/>
                        <a:pt x="0" y="205"/>
                        <a:pt x="0" y="176"/>
                      </a:cubicBezTo>
                      <a:cubicBezTo>
                        <a:pt x="0" y="161"/>
                        <a:pt x="6" y="147"/>
                        <a:pt x="16" y="135"/>
                      </a:cubicBezTo>
                      <a:cubicBezTo>
                        <a:pt x="116" y="27"/>
                        <a:pt x="116" y="27"/>
                        <a:pt x="116" y="27"/>
                      </a:cubicBezTo>
                      <a:cubicBezTo>
                        <a:pt x="138" y="3"/>
                        <a:pt x="174" y="0"/>
                        <a:pt x="199" y="20"/>
                      </a:cubicBezTo>
                      <a:cubicBezTo>
                        <a:pt x="215" y="31"/>
                        <a:pt x="221" y="38"/>
                        <a:pt x="242" y="46"/>
                      </a:cubicBezTo>
                      <a:cubicBezTo>
                        <a:pt x="248" y="48"/>
                        <a:pt x="253" y="50"/>
                        <a:pt x="254" y="50"/>
                      </a:cubicBezTo>
                      <a:cubicBezTo>
                        <a:pt x="284" y="46"/>
                        <a:pt x="316" y="32"/>
                        <a:pt x="350" y="33"/>
                      </a:cubicBezTo>
                      <a:cubicBezTo>
                        <a:pt x="337" y="42"/>
                        <a:pt x="286" y="82"/>
                        <a:pt x="284" y="82"/>
                      </a:cubicBezTo>
                      <a:cubicBezTo>
                        <a:pt x="276" y="84"/>
                        <a:pt x="268" y="86"/>
                        <a:pt x="260" y="87"/>
                      </a:cubicBezTo>
                      <a:cubicBezTo>
                        <a:pt x="241" y="90"/>
                        <a:pt x="208" y="74"/>
                        <a:pt x="195" y="64"/>
                      </a:cubicBezTo>
                      <a:cubicBezTo>
                        <a:pt x="176" y="50"/>
                        <a:pt x="176" y="50"/>
                        <a:pt x="176" y="50"/>
                      </a:cubicBezTo>
                      <a:cubicBezTo>
                        <a:pt x="166" y="42"/>
                        <a:pt x="152" y="44"/>
                        <a:pt x="144" y="53"/>
                      </a:cubicBezTo>
                      <a:cubicBezTo>
                        <a:pt x="44" y="161"/>
                        <a:pt x="44" y="161"/>
                        <a:pt x="44" y="161"/>
                      </a:cubicBezTo>
                      <a:cubicBezTo>
                        <a:pt x="36" y="170"/>
                        <a:pt x="36" y="184"/>
                        <a:pt x="44" y="193"/>
                      </a:cubicBezTo>
                      <a:cubicBezTo>
                        <a:pt x="53" y="203"/>
                        <a:pt x="59" y="210"/>
                        <a:pt x="69" y="220"/>
                      </a:cubicBezTo>
                      <a:cubicBezTo>
                        <a:pt x="80" y="230"/>
                        <a:pt x="95" y="244"/>
                        <a:pt x="97" y="257"/>
                      </a:cubicBezTo>
                      <a:cubicBezTo>
                        <a:pt x="100" y="280"/>
                        <a:pt x="102" y="313"/>
                        <a:pt x="115" y="330"/>
                      </a:cubicBezTo>
                      <a:cubicBezTo>
                        <a:pt x="102" y="337"/>
                        <a:pt x="95" y="344"/>
                        <a:pt x="86" y="35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80982" y="3772690"/>
                  <a:ext cx="595412" cy="551158"/>
                </a:xfrm>
                <a:custGeom>
                  <a:rect b="b" l="l" r="r" t="t"/>
                  <a:pathLst>
                    <a:path extrusionOk="0" h="638" w="689">
                      <a:moveTo>
                        <a:pt x="319" y="543"/>
                      </a:moveTo>
                      <a:cubicBezTo>
                        <a:pt x="302" y="529"/>
                        <a:pt x="279" y="528"/>
                        <a:pt x="262" y="538"/>
                      </a:cubicBezTo>
                      <a:cubicBezTo>
                        <a:pt x="261" y="539"/>
                        <a:pt x="259" y="539"/>
                        <a:pt x="258" y="538"/>
                      </a:cubicBezTo>
                      <a:cubicBezTo>
                        <a:pt x="257" y="537"/>
                        <a:pt x="257" y="536"/>
                        <a:pt x="257" y="535"/>
                      </a:cubicBezTo>
                      <a:cubicBezTo>
                        <a:pt x="260" y="518"/>
                        <a:pt x="255" y="500"/>
                        <a:pt x="241" y="489"/>
                      </a:cubicBezTo>
                      <a:cubicBezTo>
                        <a:pt x="241" y="489"/>
                        <a:pt x="241" y="489"/>
                        <a:pt x="241" y="489"/>
                      </a:cubicBezTo>
                      <a:cubicBezTo>
                        <a:pt x="225" y="475"/>
                        <a:pt x="202" y="473"/>
                        <a:pt x="185" y="484"/>
                      </a:cubicBezTo>
                      <a:cubicBezTo>
                        <a:pt x="183" y="485"/>
                        <a:pt x="182" y="484"/>
                        <a:pt x="181" y="484"/>
                      </a:cubicBezTo>
                      <a:cubicBezTo>
                        <a:pt x="180" y="483"/>
                        <a:pt x="180" y="482"/>
                        <a:pt x="180" y="481"/>
                      </a:cubicBezTo>
                      <a:cubicBezTo>
                        <a:pt x="183" y="464"/>
                        <a:pt x="177" y="446"/>
                        <a:pt x="164" y="435"/>
                      </a:cubicBezTo>
                      <a:cubicBezTo>
                        <a:pt x="164" y="435"/>
                        <a:pt x="164" y="435"/>
                        <a:pt x="164" y="435"/>
                      </a:cubicBezTo>
                      <a:cubicBezTo>
                        <a:pt x="150" y="423"/>
                        <a:pt x="132" y="420"/>
                        <a:pt x="117" y="425"/>
                      </a:cubicBezTo>
                      <a:cubicBezTo>
                        <a:pt x="115" y="426"/>
                        <a:pt x="114" y="425"/>
                        <a:pt x="113" y="425"/>
                      </a:cubicBezTo>
                      <a:cubicBezTo>
                        <a:pt x="112" y="424"/>
                        <a:pt x="112" y="422"/>
                        <a:pt x="113" y="421"/>
                      </a:cubicBezTo>
                      <a:cubicBezTo>
                        <a:pt x="121" y="402"/>
                        <a:pt x="116" y="379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80" y="347"/>
                        <a:pt x="49" y="350"/>
                        <a:pt x="32" y="370"/>
                      </a:cubicBezTo>
                      <a:cubicBezTo>
                        <a:pt x="18" y="386"/>
                        <a:pt x="18" y="386"/>
                        <a:pt x="18" y="386"/>
                      </a:cubicBezTo>
                      <a:cubicBezTo>
                        <a:pt x="0" y="406"/>
                        <a:pt x="2" y="437"/>
                        <a:pt x="23" y="455"/>
                      </a:cubicBezTo>
                      <a:cubicBezTo>
                        <a:pt x="23" y="455"/>
                        <a:pt x="23" y="455"/>
                        <a:pt x="23" y="455"/>
                      </a:cubicBezTo>
                      <a:cubicBezTo>
                        <a:pt x="35" y="465"/>
                        <a:pt x="51" y="469"/>
                        <a:pt x="66" y="465"/>
                      </a:cubicBezTo>
                      <a:cubicBezTo>
                        <a:pt x="68" y="465"/>
                        <a:pt x="69" y="465"/>
                        <a:pt x="70" y="466"/>
                      </a:cubicBezTo>
                      <a:cubicBezTo>
                        <a:pt x="70" y="467"/>
                        <a:pt x="70" y="469"/>
                        <a:pt x="69" y="470"/>
                      </a:cubicBezTo>
                      <a:cubicBezTo>
                        <a:pt x="54" y="490"/>
                        <a:pt x="57" y="519"/>
                        <a:pt x="76" y="536"/>
                      </a:cubicBezTo>
                      <a:cubicBezTo>
                        <a:pt x="76" y="536"/>
                        <a:pt x="76" y="536"/>
                        <a:pt x="76" y="536"/>
                      </a:cubicBezTo>
                      <a:cubicBezTo>
                        <a:pt x="95" y="553"/>
                        <a:pt x="124" y="552"/>
                        <a:pt x="142" y="534"/>
                      </a:cubicBezTo>
                      <a:cubicBezTo>
                        <a:pt x="143" y="533"/>
                        <a:pt x="144" y="533"/>
                        <a:pt x="145" y="534"/>
                      </a:cubicBezTo>
                      <a:cubicBezTo>
                        <a:pt x="147" y="534"/>
                        <a:pt x="147" y="535"/>
                        <a:pt x="147" y="537"/>
                      </a:cubicBezTo>
                      <a:cubicBezTo>
                        <a:pt x="146" y="552"/>
                        <a:pt x="151" y="568"/>
                        <a:pt x="164" y="578"/>
                      </a:cubicBezTo>
                      <a:cubicBezTo>
                        <a:pt x="164" y="578"/>
                        <a:pt x="164" y="578"/>
                        <a:pt x="164" y="578"/>
                      </a:cubicBezTo>
                      <a:cubicBezTo>
                        <a:pt x="183" y="595"/>
                        <a:pt x="212" y="594"/>
                        <a:pt x="230" y="576"/>
                      </a:cubicBezTo>
                      <a:cubicBezTo>
                        <a:pt x="231" y="575"/>
                        <a:pt x="232" y="575"/>
                        <a:pt x="233" y="576"/>
                      </a:cubicBezTo>
                      <a:cubicBezTo>
                        <a:pt x="234" y="576"/>
                        <a:pt x="235" y="577"/>
                        <a:pt x="235" y="579"/>
                      </a:cubicBezTo>
                      <a:cubicBezTo>
                        <a:pt x="233" y="594"/>
                        <a:pt x="239" y="610"/>
                        <a:pt x="252" y="621"/>
                      </a:cubicBezTo>
                      <a:cubicBezTo>
                        <a:pt x="272" y="638"/>
                        <a:pt x="303" y="636"/>
                        <a:pt x="320" y="615"/>
                      </a:cubicBezTo>
                      <a:cubicBezTo>
                        <a:pt x="324" y="611"/>
                        <a:pt x="324" y="611"/>
                        <a:pt x="324" y="611"/>
                      </a:cubicBezTo>
                      <a:cubicBezTo>
                        <a:pt x="341" y="591"/>
                        <a:pt x="339" y="560"/>
                        <a:pt x="319" y="543"/>
                      </a:cubicBezTo>
                      <a:close/>
                      <a:moveTo>
                        <a:pt x="449" y="177"/>
                      </a:moveTo>
                      <a:cubicBezTo>
                        <a:pt x="489" y="216"/>
                        <a:pt x="535" y="260"/>
                        <a:pt x="576" y="299"/>
                      </a:cubicBezTo>
                      <a:cubicBezTo>
                        <a:pt x="582" y="305"/>
                        <a:pt x="589" y="307"/>
                        <a:pt x="597" y="306"/>
                      </a:cubicBezTo>
                      <a:cubicBezTo>
                        <a:pt x="605" y="305"/>
                        <a:pt x="612" y="300"/>
                        <a:pt x="616" y="293"/>
                      </a:cubicBezTo>
                      <a:cubicBezTo>
                        <a:pt x="626" y="275"/>
                        <a:pt x="632" y="256"/>
                        <a:pt x="636" y="234"/>
                      </a:cubicBezTo>
                      <a:cubicBezTo>
                        <a:pt x="638" y="224"/>
                        <a:pt x="642" y="216"/>
                        <a:pt x="649" y="209"/>
                      </a:cubicBezTo>
                      <a:cubicBezTo>
                        <a:pt x="671" y="186"/>
                        <a:pt x="671" y="186"/>
                        <a:pt x="671" y="186"/>
                      </a:cubicBezTo>
                      <a:cubicBezTo>
                        <a:pt x="688" y="168"/>
                        <a:pt x="689" y="139"/>
                        <a:pt x="672" y="121"/>
                      </a:cubicBezTo>
                      <a:cubicBezTo>
                        <a:pt x="580" y="21"/>
                        <a:pt x="580" y="21"/>
                        <a:pt x="580" y="21"/>
                      </a:cubicBezTo>
                      <a:cubicBezTo>
                        <a:pt x="563" y="3"/>
                        <a:pt x="534" y="0"/>
                        <a:pt x="515" y="16"/>
                      </a:cubicBezTo>
                      <a:cubicBezTo>
                        <a:pt x="493" y="34"/>
                        <a:pt x="493" y="34"/>
                        <a:pt x="493" y="34"/>
                      </a:cubicBezTo>
                      <a:cubicBezTo>
                        <a:pt x="483" y="42"/>
                        <a:pt x="471" y="45"/>
                        <a:pt x="457" y="44"/>
                      </a:cubicBezTo>
                      <a:cubicBezTo>
                        <a:pt x="435" y="41"/>
                        <a:pt x="412" y="38"/>
                        <a:pt x="390" y="36"/>
                      </a:cubicBezTo>
                      <a:cubicBezTo>
                        <a:pt x="347" y="30"/>
                        <a:pt x="308" y="41"/>
                        <a:pt x="274" y="67"/>
                      </a:cubicBezTo>
                      <a:cubicBezTo>
                        <a:pt x="229" y="101"/>
                        <a:pt x="184" y="136"/>
                        <a:pt x="139" y="171"/>
                      </a:cubicBezTo>
                      <a:cubicBezTo>
                        <a:pt x="95" y="207"/>
                        <a:pt x="151" y="255"/>
                        <a:pt x="203" y="222"/>
                      </a:cubicBezTo>
                      <a:cubicBezTo>
                        <a:pt x="301" y="161"/>
                        <a:pt x="301" y="161"/>
                        <a:pt x="301" y="161"/>
                      </a:cubicBezTo>
                      <a:cubicBezTo>
                        <a:pt x="315" y="153"/>
                        <a:pt x="331" y="152"/>
                        <a:pt x="346" y="158"/>
                      </a:cubicBezTo>
                      <a:cubicBezTo>
                        <a:pt x="364" y="167"/>
                        <a:pt x="388" y="168"/>
                        <a:pt x="408" y="165"/>
                      </a:cubicBezTo>
                      <a:cubicBezTo>
                        <a:pt x="423" y="162"/>
                        <a:pt x="437" y="166"/>
                        <a:pt x="449" y="17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grpSp>
          <p:nvGrpSpPr>
            <p:cNvPr id="331" name="Google Shape;331;p13"/>
            <p:cNvGrpSpPr/>
            <p:nvPr/>
          </p:nvGrpSpPr>
          <p:grpSpPr>
            <a:xfrm>
              <a:off x="4610101" y="2464536"/>
              <a:ext cx="1467165" cy="1475548"/>
              <a:chOff x="4610101" y="2464536"/>
              <a:chExt cx="1467165" cy="1475548"/>
            </a:xfrm>
          </p:grpSpPr>
          <p:sp>
            <p:nvSpPr>
              <p:cNvPr id="332" name="Google Shape;332;p13"/>
              <p:cNvSpPr/>
              <p:nvPr/>
            </p:nvSpPr>
            <p:spPr>
              <a:xfrm>
                <a:off x="4610101" y="2464536"/>
                <a:ext cx="1467165" cy="1475548"/>
              </a:xfrm>
              <a:custGeom>
                <a:rect b="b" l="l" r="r" t="t"/>
                <a:pathLst>
                  <a:path extrusionOk="0" h="280" w="278">
                    <a:moveTo>
                      <a:pt x="82" y="278"/>
                    </a:moveTo>
                    <a:cubicBezTo>
                      <a:pt x="102" y="257"/>
                      <a:pt x="124" y="235"/>
                      <a:pt x="149" y="209"/>
                    </a:cubicBezTo>
                    <a:cubicBezTo>
                      <a:pt x="169" y="229"/>
                      <a:pt x="189" y="250"/>
                      <a:pt x="209" y="272"/>
                    </a:cubicBezTo>
                    <a:cubicBezTo>
                      <a:pt x="210" y="273"/>
                      <a:pt x="211" y="276"/>
                      <a:pt x="210" y="279"/>
                    </a:cubicBezTo>
                    <a:cubicBezTo>
                      <a:pt x="221" y="280"/>
                      <a:pt x="221" y="280"/>
                      <a:pt x="221" y="280"/>
                    </a:cubicBezTo>
                    <a:cubicBezTo>
                      <a:pt x="242" y="259"/>
                      <a:pt x="260" y="241"/>
                      <a:pt x="276" y="224"/>
                    </a:cubicBezTo>
                    <a:cubicBezTo>
                      <a:pt x="277" y="225"/>
                      <a:pt x="277" y="225"/>
                      <a:pt x="277" y="226"/>
                    </a:cubicBezTo>
                    <a:cubicBezTo>
                      <a:pt x="278" y="217"/>
                      <a:pt x="278" y="217"/>
                      <a:pt x="278" y="217"/>
                    </a:cubicBezTo>
                    <a:cubicBezTo>
                      <a:pt x="255" y="194"/>
                      <a:pt x="236" y="174"/>
                      <a:pt x="217" y="153"/>
                    </a:cubicBezTo>
                    <a:cubicBezTo>
                      <a:pt x="214" y="150"/>
                      <a:pt x="215" y="140"/>
                      <a:pt x="218" y="137"/>
                    </a:cubicBezTo>
                    <a:cubicBezTo>
                      <a:pt x="234" y="119"/>
                      <a:pt x="252" y="101"/>
                      <a:pt x="270" y="85"/>
                    </a:cubicBezTo>
                    <a:cubicBezTo>
                      <a:pt x="272" y="83"/>
                      <a:pt x="275" y="83"/>
                      <a:pt x="278" y="83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77" y="74"/>
                      <a:pt x="277" y="75"/>
                      <a:pt x="276" y="76"/>
                    </a:cubicBezTo>
                    <a:cubicBezTo>
                      <a:pt x="252" y="48"/>
                      <a:pt x="231" y="23"/>
                      <a:pt x="211" y="0"/>
                    </a:cubicBezTo>
                    <a:cubicBezTo>
                      <a:pt x="205" y="2"/>
                      <a:pt x="203" y="3"/>
                      <a:pt x="202" y="3"/>
                    </a:cubicBezTo>
                    <a:cubicBezTo>
                      <a:pt x="138" y="68"/>
                      <a:pt x="73" y="132"/>
                      <a:pt x="8" y="196"/>
                    </a:cubicBezTo>
                    <a:cubicBezTo>
                      <a:pt x="0" y="204"/>
                      <a:pt x="3" y="210"/>
                      <a:pt x="10" y="216"/>
                    </a:cubicBezTo>
                    <a:cubicBezTo>
                      <a:pt x="30" y="235"/>
                      <a:pt x="50" y="255"/>
                      <a:pt x="75" y="279"/>
                    </a:cubicBezTo>
                    <a:cubicBezTo>
                      <a:pt x="83" y="279"/>
                      <a:pt x="83" y="279"/>
                      <a:pt x="83" y="279"/>
                    </a:cubicBezTo>
                    <a:cubicBezTo>
                      <a:pt x="82" y="278"/>
                      <a:pt x="82" y="278"/>
                      <a:pt x="82" y="278"/>
                    </a:cubicBezTo>
                    <a:close/>
                  </a:path>
                </a:pathLst>
              </a:custGeom>
              <a:solidFill>
                <a:srgbClr val="55C0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333" name="Google Shape;333;p13"/>
              <p:cNvGrpSpPr/>
              <p:nvPr/>
            </p:nvGrpSpPr>
            <p:grpSpPr>
              <a:xfrm>
                <a:off x="5321157" y="3076175"/>
                <a:ext cx="295624" cy="295912"/>
                <a:chOff x="5240338" y="2657475"/>
                <a:chExt cx="1630363" cy="1631951"/>
              </a:xfrm>
            </p:grpSpPr>
            <p:sp>
              <p:nvSpPr>
                <p:cNvPr id="334" name="Google Shape;334;p13"/>
                <p:cNvSpPr/>
                <p:nvPr/>
              </p:nvSpPr>
              <p:spPr>
                <a:xfrm>
                  <a:off x="5240338" y="2735263"/>
                  <a:ext cx="1552575" cy="1554163"/>
                </a:xfrm>
                <a:custGeom>
                  <a:rect b="b" l="l" r="r" t="t"/>
                  <a:pathLst>
                    <a:path extrusionOk="0" h="519" w="517">
                      <a:moveTo>
                        <a:pt x="391" y="73"/>
                      </a:moveTo>
                      <a:cubicBezTo>
                        <a:pt x="376" y="83"/>
                        <a:pt x="361" y="93"/>
                        <a:pt x="346" y="101"/>
                      </a:cubicBezTo>
                      <a:cubicBezTo>
                        <a:pt x="340" y="103"/>
                        <a:pt x="331" y="100"/>
                        <a:pt x="325" y="98"/>
                      </a:cubicBezTo>
                      <a:cubicBezTo>
                        <a:pt x="252" y="68"/>
                        <a:pt x="166" y="91"/>
                        <a:pt x="122" y="151"/>
                      </a:cubicBezTo>
                      <a:cubicBezTo>
                        <a:pt x="72" y="219"/>
                        <a:pt x="73" y="305"/>
                        <a:pt x="125" y="369"/>
                      </a:cubicBezTo>
                      <a:cubicBezTo>
                        <a:pt x="174" y="429"/>
                        <a:pt x="261" y="449"/>
                        <a:pt x="332" y="416"/>
                      </a:cubicBezTo>
                      <a:cubicBezTo>
                        <a:pt x="413" y="379"/>
                        <a:pt x="454" y="279"/>
                        <a:pt x="421" y="197"/>
                      </a:cubicBezTo>
                      <a:cubicBezTo>
                        <a:pt x="414" y="181"/>
                        <a:pt x="415" y="169"/>
                        <a:pt x="425" y="155"/>
                      </a:cubicBezTo>
                      <a:cubicBezTo>
                        <a:pt x="432" y="146"/>
                        <a:pt x="437" y="136"/>
                        <a:pt x="443" y="127"/>
                      </a:cubicBezTo>
                      <a:cubicBezTo>
                        <a:pt x="491" y="165"/>
                        <a:pt x="517" y="302"/>
                        <a:pt x="444" y="398"/>
                      </a:cubicBezTo>
                      <a:cubicBezTo>
                        <a:pt x="366" y="501"/>
                        <a:pt x="209" y="519"/>
                        <a:pt x="113" y="438"/>
                      </a:cubicBezTo>
                      <a:cubicBezTo>
                        <a:pt x="0" y="343"/>
                        <a:pt x="9" y="187"/>
                        <a:pt x="88" y="101"/>
                      </a:cubicBezTo>
                      <a:cubicBezTo>
                        <a:pt x="181" y="0"/>
                        <a:pt x="336" y="17"/>
                        <a:pt x="391" y="7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35" name="Google Shape;335;p13"/>
                <p:cNvSpPr/>
                <p:nvPr/>
              </p:nvSpPr>
              <p:spPr>
                <a:xfrm>
                  <a:off x="5618163" y="3103563"/>
                  <a:ext cx="793750" cy="793750"/>
                </a:xfrm>
                <a:custGeom>
                  <a:rect b="b" l="l" r="r" t="t"/>
                  <a:pathLst>
                    <a:path extrusionOk="0" h="265" w="264">
                      <a:moveTo>
                        <a:pt x="132" y="265"/>
                      </a:moveTo>
                      <a:cubicBezTo>
                        <a:pt x="57" y="265"/>
                        <a:pt x="0" y="205"/>
                        <a:pt x="3" y="128"/>
                      </a:cubicBezTo>
                      <a:cubicBezTo>
                        <a:pt x="5" y="58"/>
                        <a:pt x="70" y="0"/>
                        <a:pt x="141" y="5"/>
                      </a:cubicBezTo>
                      <a:cubicBezTo>
                        <a:pt x="148" y="6"/>
                        <a:pt x="155" y="7"/>
                        <a:pt x="161" y="8"/>
                      </a:cubicBezTo>
                      <a:cubicBezTo>
                        <a:pt x="173" y="11"/>
                        <a:pt x="175" y="17"/>
                        <a:pt x="168" y="27"/>
                      </a:cubicBezTo>
                      <a:cubicBezTo>
                        <a:pt x="164" y="34"/>
                        <a:pt x="159" y="42"/>
                        <a:pt x="156" y="50"/>
                      </a:cubicBezTo>
                      <a:cubicBezTo>
                        <a:pt x="152" y="60"/>
                        <a:pt x="147" y="63"/>
                        <a:pt x="135" y="63"/>
                      </a:cubicBezTo>
                      <a:cubicBezTo>
                        <a:pt x="94" y="63"/>
                        <a:pt x="63" y="92"/>
                        <a:pt x="60" y="131"/>
                      </a:cubicBezTo>
                      <a:cubicBezTo>
                        <a:pt x="57" y="167"/>
                        <a:pt x="85" y="200"/>
                        <a:pt x="124" y="207"/>
                      </a:cubicBezTo>
                      <a:cubicBezTo>
                        <a:pt x="164" y="214"/>
                        <a:pt x="204" y="180"/>
                        <a:pt x="205" y="136"/>
                      </a:cubicBezTo>
                      <a:cubicBezTo>
                        <a:pt x="205" y="120"/>
                        <a:pt x="209" y="113"/>
                        <a:pt x="224" y="110"/>
                      </a:cubicBezTo>
                      <a:cubicBezTo>
                        <a:pt x="225" y="110"/>
                        <a:pt x="225" y="109"/>
                        <a:pt x="226" y="109"/>
                      </a:cubicBezTo>
                      <a:cubicBezTo>
                        <a:pt x="235" y="105"/>
                        <a:pt x="244" y="101"/>
                        <a:pt x="254" y="97"/>
                      </a:cubicBezTo>
                      <a:cubicBezTo>
                        <a:pt x="257" y="109"/>
                        <a:pt x="263" y="122"/>
                        <a:pt x="263" y="135"/>
                      </a:cubicBezTo>
                      <a:cubicBezTo>
                        <a:pt x="264" y="207"/>
                        <a:pt x="205" y="265"/>
                        <a:pt x="132" y="26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36" name="Google Shape;336;p13"/>
                <p:cNvSpPr/>
                <p:nvPr/>
              </p:nvSpPr>
              <p:spPr>
                <a:xfrm>
                  <a:off x="6018213" y="2657475"/>
                  <a:ext cx="852488" cy="850900"/>
                </a:xfrm>
                <a:custGeom>
                  <a:rect b="b" l="l" r="r" t="t"/>
                  <a:pathLst>
                    <a:path extrusionOk="0" h="284" w="284">
                      <a:moveTo>
                        <a:pt x="0" y="280"/>
                      </a:moveTo>
                      <a:cubicBezTo>
                        <a:pt x="4" y="275"/>
                        <a:pt x="6" y="270"/>
                        <a:pt x="10" y="266"/>
                      </a:cubicBezTo>
                      <a:cubicBezTo>
                        <a:pt x="23" y="251"/>
                        <a:pt x="31" y="236"/>
                        <a:pt x="31" y="214"/>
                      </a:cubicBezTo>
                      <a:cubicBezTo>
                        <a:pt x="31" y="189"/>
                        <a:pt x="48" y="169"/>
                        <a:pt x="68" y="156"/>
                      </a:cubicBezTo>
                      <a:cubicBezTo>
                        <a:pt x="100" y="134"/>
                        <a:pt x="132" y="115"/>
                        <a:pt x="165" y="97"/>
                      </a:cubicBezTo>
                      <a:cubicBezTo>
                        <a:pt x="180" y="89"/>
                        <a:pt x="188" y="79"/>
                        <a:pt x="186" y="62"/>
                      </a:cubicBezTo>
                      <a:cubicBezTo>
                        <a:pt x="185" y="55"/>
                        <a:pt x="185" y="48"/>
                        <a:pt x="186" y="41"/>
                      </a:cubicBezTo>
                      <a:cubicBezTo>
                        <a:pt x="187" y="17"/>
                        <a:pt x="198" y="4"/>
                        <a:pt x="216" y="2"/>
                      </a:cubicBezTo>
                      <a:cubicBezTo>
                        <a:pt x="234" y="0"/>
                        <a:pt x="243" y="9"/>
                        <a:pt x="249" y="34"/>
                      </a:cubicBezTo>
                      <a:cubicBezTo>
                        <a:pt x="274" y="40"/>
                        <a:pt x="284" y="50"/>
                        <a:pt x="282" y="68"/>
                      </a:cubicBezTo>
                      <a:cubicBezTo>
                        <a:pt x="280" y="86"/>
                        <a:pt x="266" y="100"/>
                        <a:pt x="243" y="97"/>
                      </a:cubicBezTo>
                      <a:cubicBezTo>
                        <a:pt x="205" y="92"/>
                        <a:pt x="189" y="111"/>
                        <a:pt x="175" y="142"/>
                      </a:cubicBezTo>
                      <a:cubicBezTo>
                        <a:pt x="159" y="181"/>
                        <a:pt x="137" y="215"/>
                        <a:pt x="102" y="240"/>
                      </a:cubicBezTo>
                      <a:cubicBezTo>
                        <a:pt x="92" y="246"/>
                        <a:pt x="80" y="253"/>
                        <a:pt x="69" y="253"/>
                      </a:cubicBezTo>
                      <a:cubicBezTo>
                        <a:pt x="49" y="252"/>
                        <a:pt x="33" y="259"/>
                        <a:pt x="19" y="273"/>
                      </a:cubicBezTo>
                      <a:cubicBezTo>
                        <a:pt x="15" y="277"/>
                        <a:pt x="9" y="280"/>
                        <a:pt x="4" y="284"/>
                      </a:cubicBezTo>
                      <a:cubicBezTo>
                        <a:pt x="3" y="283"/>
                        <a:pt x="1" y="281"/>
                        <a:pt x="0" y="2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37" name="Google Shape;337;p13"/>
                <p:cNvSpPr/>
                <p:nvPr/>
              </p:nvSpPr>
              <p:spPr>
                <a:xfrm>
                  <a:off x="5907088" y="3403600"/>
                  <a:ext cx="222250" cy="219075"/>
                </a:xfrm>
                <a:custGeom>
                  <a:rect b="b" l="l" r="r" t="t"/>
                  <a:pathLst>
                    <a:path extrusionOk="0" h="73" w="74">
                      <a:moveTo>
                        <a:pt x="39" y="3"/>
                      </a:moveTo>
                      <a:cubicBezTo>
                        <a:pt x="40" y="19"/>
                        <a:pt x="14" y="29"/>
                        <a:pt x="30" y="43"/>
                      </a:cubicBezTo>
                      <a:cubicBezTo>
                        <a:pt x="37" y="48"/>
                        <a:pt x="54" y="38"/>
                        <a:pt x="69" y="35"/>
                      </a:cubicBezTo>
                      <a:cubicBezTo>
                        <a:pt x="74" y="46"/>
                        <a:pt x="68" y="56"/>
                        <a:pt x="58" y="62"/>
                      </a:cubicBezTo>
                      <a:cubicBezTo>
                        <a:pt x="44" y="72"/>
                        <a:pt x="29" y="73"/>
                        <a:pt x="15" y="63"/>
                      </a:cubicBezTo>
                      <a:cubicBezTo>
                        <a:pt x="1" y="52"/>
                        <a:pt x="0" y="36"/>
                        <a:pt x="6" y="21"/>
                      </a:cubicBezTo>
                      <a:cubicBezTo>
                        <a:pt x="11" y="7"/>
                        <a:pt x="22" y="0"/>
                        <a:pt x="39" y="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</p:grpSp>
      <p:grpSp>
        <p:nvGrpSpPr>
          <p:cNvPr id="338" name="Google Shape;338;p13"/>
          <p:cNvGrpSpPr/>
          <p:nvPr/>
        </p:nvGrpSpPr>
        <p:grpSpPr>
          <a:xfrm>
            <a:off x="6611733" y="1645590"/>
            <a:ext cx="4901765" cy="795049"/>
            <a:chOff x="6611733" y="1816505"/>
            <a:chExt cx="4901765" cy="795049"/>
          </a:xfrm>
        </p:grpSpPr>
        <p:sp>
          <p:nvSpPr>
            <p:cNvPr id="339" name="Google Shape;339;p13"/>
            <p:cNvSpPr/>
            <p:nvPr/>
          </p:nvSpPr>
          <p:spPr>
            <a:xfrm>
              <a:off x="6611733" y="1816505"/>
              <a:ext cx="769734" cy="769732"/>
            </a:xfrm>
            <a:prstGeom prst="ellipse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0" name="Google Shape;340;p13"/>
            <p:cNvSpPr txBox="1"/>
            <p:nvPr/>
          </p:nvSpPr>
          <p:spPr>
            <a:xfrm>
              <a:off x="7560362" y="1816505"/>
              <a:ext cx="3953136" cy="7950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Identité</a:t>
              </a:r>
              <a:endParaRPr b="1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Qui ils sont, ce qu’ils font, comment ils le font, leur philosophie de travail.</a:t>
              </a:r>
              <a:endParaRPr/>
            </a:p>
          </p:txBody>
        </p:sp>
      </p:grpSp>
      <p:grpSp>
        <p:nvGrpSpPr>
          <p:cNvPr id="341" name="Google Shape;341;p13"/>
          <p:cNvGrpSpPr/>
          <p:nvPr/>
        </p:nvGrpSpPr>
        <p:grpSpPr>
          <a:xfrm>
            <a:off x="6603187" y="2601078"/>
            <a:ext cx="4901764" cy="1005363"/>
            <a:chOff x="6594641" y="2848906"/>
            <a:chExt cx="4901764" cy="1005363"/>
          </a:xfrm>
        </p:grpSpPr>
        <p:sp>
          <p:nvSpPr>
            <p:cNvPr id="342" name="Google Shape;342;p13"/>
            <p:cNvSpPr/>
            <p:nvPr/>
          </p:nvSpPr>
          <p:spPr>
            <a:xfrm>
              <a:off x="6594641" y="2848906"/>
              <a:ext cx="769734" cy="769732"/>
            </a:xfrm>
            <a:prstGeom prst="ellipse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3" name="Google Shape;343;p13"/>
            <p:cNvSpPr txBox="1"/>
            <p:nvPr/>
          </p:nvSpPr>
          <p:spPr>
            <a:xfrm>
              <a:off x="7543269" y="2848906"/>
              <a:ext cx="3953136" cy="1005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Apparence</a:t>
              </a:r>
              <a:endParaRPr b="1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Informations clairement ordonnées et navigation aisée sur le site comme sur les pages.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Style cohérent avec l’activité de l’entreprise.</a:t>
              </a:r>
              <a:endPara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44" name="Google Shape;344;p13"/>
          <p:cNvGrpSpPr/>
          <p:nvPr/>
        </p:nvGrpSpPr>
        <p:grpSpPr>
          <a:xfrm>
            <a:off x="6594641" y="3770937"/>
            <a:ext cx="4901766" cy="1190029"/>
            <a:chOff x="6594641" y="3984582"/>
            <a:chExt cx="4901766" cy="1190029"/>
          </a:xfrm>
        </p:grpSpPr>
        <p:sp>
          <p:nvSpPr>
            <p:cNvPr id="345" name="Google Shape;345;p13"/>
            <p:cNvSpPr/>
            <p:nvPr/>
          </p:nvSpPr>
          <p:spPr>
            <a:xfrm>
              <a:off x="6594641" y="3984582"/>
              <a:ext cx="769734" cy="769732"/>
            </a:xfrm>
            <a:prstGeom prst="ellipse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6" name="Google Shape;346;p13"/>
            <p:cNvSpPr txBox="1"/>
            <p:nvPr/>
          </p:nvSpPr>
          <p:spPr>
            <a:xfrm>
              <a:off x="7543270" y="3984582"/>
              <a:ext cx="3953136" cy="11900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Contenu</a:t>
              </a:r>
              <a:endParaRPr b="1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Textes et images vont de paire pour transmettre le message de la société et respectent l’identité de l’entreprise.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47" name="Google Shape;347;p13"/>
          <p:cNvGrpSpPr/>
          <p:nvPr/>
        </p:nvGrpSpPr>
        <p:grpSpPr>
          <a:xfrm>
            <a:off x="6594641" y="4970977"/>
            <a:ext cx="4901766" cy="1559361"/>
            <a:chOff x="6594641" y="4970977"/>
            <a:chExt cx="4901766" cy="1559361"/>
          </a:xfrm>
        </p:grpSpPr>
        <p:sp>
          <p:nvSpPr>
            <p:cNvPr id="348" name="Google Shape;348;p13"/>
            <p:cNvSpPr/>
            <p:nvPr/>
          </p:nvSpPr>
          <p:spPr>
            <a:xfrm>
              <a:off x="6594641" y="4970977"/>
              <a:ext cx="769734" cy="769732"/>
            </a:xfrm>
            <a:prstGeom prst="ellipse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9" name="Google Shape;349;p13"/>
            <p:cNvSpPr txBox="1"/>
            <p:nvPr/>
          </p:nvSpPr>
          <p:spPr>
            <a:xfrm>
              <a:off x="7543270" y="4970977"/>
              <a:ext cx="3953136" cy="15593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Persuasion</a:t>
              </a:r>
              <a:endParaRPr b="1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L’entreprise des internautes sera plus performante, suivra la trace des grandes entreprises qui font déjà appel à Stonks.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Les packs proposés et les images associées peuvent donner une sensation de puissance aux patrons.</a:t>
              </a:r>
              <a:endPara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50" name="Google Shape;350;p13"/>
          <p:cNvCxnSpPr/>
          <p:nvPr/>
        </p:nvCxnSpPr>
        <p:spPr>
          <a:xfrm>
            <a:off x="6074642" y="2003472"/>
            <a:ext cx="0" cy="3919537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51" name="Google Shape;351;p13"/>
          <p:cNvGrpSpPr/>
          <p:nvPr/>
        </p:nvGrpSpPr>
        <p:grpSpPr>
          <a:xfrm>
            <a:off x="509695" y="330164"/>
            <a:ext cx="4125714" cy="588178"/>
            <a:chOff x="956666" y="3482044"/>
            <a:chExt cx="4125714" cy="588178"/>
          </a:xfrm>
        </p:grpSpPr>
        <p:sp>
          <p:nvSpPr>
            <p:cNvPr id="352" name="Google Shape;352;p13"/>
            <p:cNvSpPr txBox="1"/>
            <p:nvPr/>
          </p:nvSpPr>
          <p:spPr>
            <a:xfrm>
              <a:off x="1757431" y="3482044"/>
              <a:ext cx="33249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CONCLUSION</a:t>
              </a:r>
              <a:endParaRPr b="1" i="0" sz="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4"/>
          <p:cNvGrpSpPr/>
          <p:nvPr/>
        </p:nvGrpSpPr>
        <p:grpSpPr>
          <a:xfrm>
            <a:off x="6381185" y="2202013"/>
            <a:ext cx="4382885" cy="1394705"/>
            <a:chOff x="6381185" y="2202013"/>
            <a:chExt cx="4382885" cy="1394705"/>
          </a:xfrm>
        </p:grpSpPr>
        <p:sp>
          <p:nvSpPr>
            <p:cNvPr id="361" name="Google Shape;361;p14"/>
            <p:cNvSpPr/>
            <p:nvPr/>
          </p:nvSpPr>
          <p:spPr>
            <a:xfrm flipH="1">
              <a:off x="6381186" y="2202013"/>
              <a:ext cx="4382883" cy="463743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Alexandre</a:t>
              </a:r>
              <a:endParaRPr b="1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2" name="Google Shape;362;p14"/>
            <p:cNvSpPr txBox="1"/>
            <p:nvPr/>
          </p:nvSpPr>
          <p:spPr>
            <a:xfrm flipH="1">
              <a:off x="6381185" y="2765721"/>
              <a:ext cx="4382885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1049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74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Apprendre à déléguer</a:t>
              </a:r>
              <a:endParaRPr b="1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049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74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Mieux organiser mon travail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049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74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Apprendre à transmettre</a:t>
              </a:r>
              <a:endParaRPr b="1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63" name="Google Shape;363;p14"/>
          <p:cNvGrpSpPr/>
          <p:nvPr/>
        </p:nvGrpSpPr>
        <p:grpSpPr>
          <a:xfrm>
            <a:off x="6381186" y="4285592"/>
            <a:ext cx="4382885" cy="1434893"/>
            <a:chOff x="6381186" y="4285592"/>
            <a:chExt cx="4382885" cy="1434893"/>
          </a:xfrm>
        </p:grpSpPr>
        <p:sp>
          <p:nvSpPr>
            <p:cNvPr id="364" name="Google Shape;364;p14"/>
            <p:cNvSpPr txBox="1"/>
            <p:nvPr/>
          </p:nvSpPr>
          <p:spPr>
            <a:xfrm flipH="1">
              <a:off x="6381186" y="4889488"/>
              <a:ext cx="4382885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1049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74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Apprendre à travailler en groupe</a:t>
              </a:r>
              <a:endParaRPr/>
            </a:p>
            <a:p>
              <a:pPr indent="-11049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74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Répondre aux attentes du client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049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74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Apprendre à communiquer</a:t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 flipH="1">
              <a:off x="6381187" y="4285592"/>
              <a:ext cx="4382884" cy="463743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Augustin</a:t>
              </a:r>
              <a:endParaRPr b="1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66" name="Google Shape;366;p14"/>
          <p:cNvGrpSpPr/>
          <p:nvPr/>
        </p:nvGrpSpPr>
        <p:grpSpPr>
          <a:xfrm>
            <a:off x="509695" y="330164"/>
            <a:ext cx="4125714" cy="588178"/>
            <a:chOff x="956666" y="3482044"/>
            <a:chExt cx="4125714" cy="588178"/>
          </a:xfrm>
        </p:grpSpPr>
        <p:sp>
          <p:nvSpPr>
            <p:cNvPr id="367" name="Google Shape;367;p14"/>
            <p:cNvSpPr txBox="1"/>
            <p:nvPr/>
          </p:nvSpPr>
          <p:spPr>
            <a:xfrm>
              <a:off x="1757431" y="3482044"/>
              <a:ext cx="332494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CONCLUSION</a:t>
              </a:r>
              <a:endParaRPr b="1" i="0" sz="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70" name="Google Shape;370;p14"/>
          <p:cNvGrpSpPr/>
          <p:nvPr/>
        </p:nvGrpSpPr>
        <p:grpSpPr>
          <a:xfrm>
            <a:off x="1624531" y="1886514"/>
            <a:ext cx="4251563" cy="4146348"/>
            <a:chOff x="1624531" y="1886514"/>
            <a:chExt cx="4251563" cy="4146348"/>
          </a:xfrm>
        </p:grpSpPr>
        <p:grpSp>
          <p:nvGrpSpPr>
            <p:cNvPr id="371" name="Google Shape;371;p14"/>
            <p:cNvGrpSpPr/>
            <p:nvPr/>
          </p:nvGrpSpPr>
          <p:grpSpPr>
            <a:xfrm>
              <a:off x="1624531" y="1886514"/>
              <a:ext cx="4251563" cy="4146348"/>
              <a:chOff x="2810223" y="1003876"/>
              <a:chExt cx="3952033" cy="3854231"/>
            </a:xfrm>
          </p:grpSpPr>
          <p:grpSp>
            <p:nvGrpSpPr>
              <p:cNvPr id="372" name="Google Shape;372;p14"/>
              <p:cNvGrpSpPr/>
              <p:nvPr/>
            </p:nvGrpSpPr>
            <p:grpSpPr>
              <a:xfrm>
                <a:off x="2873516" y="1003876"/>
                <a:ext cx="2065893" cy="1757720"/>
                <a:chOff x="2873516" y="1003876"/>
                <a:chExt cx="2065893" cy="1757720"/>
              </a:xfrm>
            </p:grpSpPr>
            <p:sp>
              <p:nvSpPr>
                <p:cNvPr id="373" name="Google Shape;373;p14"/>
                <p:cNvSpPr/>
                <p:nvPr/>
              </p:nvSpPr>
              <p:spPr>
                <a:xfrm rot="5400000">
                  <a:off x="3027602" y="849790"/>
                  <a:ext cx="1757720" cy="2065893"/>
                </a:xfrm>
                <a:custGeom>
                  <a:rect b="b" l="l" r="r" t="t"/>
                  <a:pathLst>
                    <a:path extrusionOk="0" h="2590940" w="2232000">
                      <a:moveTo>
                        <a:pt x="0" y="2335309"/>
                      </a:moveTo>
                      <a:lnTo>
                        <a:pt x="0" y="614571"/>
                      </a:lnTo>
                      <a:cubicBezTo>
                        <a:pt x="0" y="473390"/>
                        <a:pt x="114449" y="358940"/>
                        <a:pt x="255630" y="358940"/>
                      </a:cubicBezTo>
                      <a:lnTo>
                        <a:pt x="907815" y="358940"/>
                      </a:lnTo>
                      <a:lnTo>
                        <a:pt x="1116000" y="0"/>
                      </a:lnTo>
                      <a:lnTo>
                        <a:pt x="1324185" y="358940"/>
                      </a:lnTo>
                      <a:lnTo>
                        <a:pt x="1976369" y="358940"/>
                      </a:lnTo>
                      <a:cubicBezTo>
                        <a:pt x="2117550" y="358940"/>
                        <a:pt x="2232000" y="473390"/>
                        <a:pt x="2232000" y="614571"/>
                      </a:cubicBezTo>
                      <a:lnTo>
                        <a:pt x="2232000" y="2335309"/>
                      </a:lnTo>
                      <a:cubicBezTo>
                        <a:pt x="2232000" y="2476490"/>
                        <a:pt x="2117550" y="2590940"/>
                        <a:pt x="1976369" y="2590940"/>
                      </a:cubicBezTo>
                      <a:lnTo>
                        <a:pt x="255630" y="2590940"/>
                      </a:lnTo>
                      <a:cubicBezTo>
                        <a:pt x="114449" y="2590940"/>
                        <a:pt x="0" y="2476490"/>
                        <a:pt x="0" y="2335309"/>
                      </a:cubicBezTo>
                      <a:close/>
                    </a:path>
                  </a:pathLst>
                </a:custGeom>
                <a:solidFill>
                  <a:srgbClr val="113F4E"/>
                </a:solidFill>
                <a:ln>
                  <a:noFill/>
                </a:ln>
              </p:spPr>
              <p:txBody>
                <a:bodyPr anchorCtr="0" anchor="ctr" bIns="36275" lIns="72575" spcFirstLastPara="1" rIns="72575" wrap="square" tIns="36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374" name="Google Shape;374;p14"/>
                <p:cNvGrpSpPr/>
                <p:nvPr/>
              </p:nvGrpSpPr>
              <p:grpSpPr>
                <a:xfrm>
                  <a:off x="3516576" y="1705213"/>
                  <a:ext cx="464573" cy="416302"/>
                  <a:chOff x="6942138" y="1422400"/>
                  <a:chExt cx="357188" cy="323851"/>
                </a:xfrm>
              </p:grpSpPr>
              <p:sp>
                <p:nvSpPr>
                  <p:cNvPr id="375" name="Google Shape;375;p14"/>
                  <p:cNvSpPr/>
                  <p:nvPr/>
                </p:nvSpPr>
                <p:spPr>
                  <a:xfrm>
                    <a:off x="6942138" y="1706563"/>
                    <a:ext cx="357188" cy="39688"/>
                  </a:xfrm>
                  <a:custGeom>
                    <a:rect b="b" l="l" r="r" t="t"/>
                    <a:pathLst>
                      <a:path extrusionOk="0" h="15" w="136">
                        <a:moveTo>
                          <a:pt x="136" y="7"/>
                        </a:moveTo>
                        <a:cubicBezTo>
                          <a:pt x="136" y="12"/>
                          <a:pt x="133" y="15"/>
                          <a:pt x="128" y="15"/>
                        </a:cubicBezTo>
                        <a:cubicBezTo>
                          <a:pt x="8" y="15"/>
                          <a:pt x="8" y="15"/>
                          <a:pt x="8" y="15"/>
                        </a:cubicBezTo>
                        <a:cubicBezTo>
                          <a:pt x="3" y="15"/>
                          <a:pt x="0" y="12"/>
                          <a:pt x="0" y="7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128" y="0"/>
                          <a:pt x="128" y="0"/>
                          <a:pt x="128" y="0"/>
                        </a:cubicBezTo>
                        <a:cubicBezTo>
                          <a:pt x="133" y="0"/>
                          <a:pt x="136" y="3"/>
                          <a:pt x="136" y="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76" name="Google Shape;376;p14"/>
                  <p:cNvSpPr/>
                  <p:nvPr/>
                </p:nvSpPr>
                <p:spPr>
                  <a:xfrm>
                    <a:off x="6986588" y="1562100"/>
                    <a:ext cx="42863" cy="123825"/>
                  </a:xfrm>
                  <a:custGeom>
                    <a:rect b="b" l="l" r="r" t="t"/>
                    <a:pathLst>
                      <a:path extrusionOk="0" h="47" w="16">
                        <a:moveTo>
                          <a:pt x="8" y="47"/>
                        </a:moveTo>
                        <a:cubicBezTo>
                          <a:pt x="4" y="47"/>
                          <a:pt x="0" y="44"/>
                          <a:pt x="0" y="39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4" y="0"/>
                          <a:pt x="8" y="0"/>
                        </a:cubicBezTo>
                        <a:cubicBezTo>
                          <a:pt x="12" y="0"/>
                          <a:pt x="16" y="4"/>
                          <a:pt x="16" y="8"/>
                        </a:cubicBezTo>
                        <a:cubicBezTo>
                          <a:pt x="16" y="39"/>
                          <a:pt x="16" y="39"/>
                          <a:pt x="16" y="39"/>
                        </a:cubicBezTo>
                        <a:cubicBezTo>
                          <a:pt x="16" y="44"/>
                          <a:pt x="12" y="47"/>
                          <a:pt x="8" y="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77" name="Google Shape;377;p14"/>
                  <p:cNvSpPr/>
                  <p:nvPr/>
                </p:nvSpPr>
                <p:spPr>
                  <a:xfrm>
                    <a:off x="7062788" y="1562100"/>
                    <a:ext cx="39688" cy="123825"/>
                  </a:xfrm>
                  <a:custGeom>
                    <a:rect b="b" l="l" r="r" t="t"/>
                    <a:pathLst>
                      <a:path extrusionOk="0" h="47" w="15">
                        <a:moveTo>
                          <a:pt x="8" y="47"/>
                        </a:moveTo>
                        <a:cubicBezTo>
                          <a:pt x="3" y="47"/>
                          <a:pt x="0" y="44"/>
                          <a:pt x="0" y="39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12" y="0"/>
                          <a:pt x="15" y="4"/>
                          <a:pt x="15" y="8"/>
                        </a:cubicBezTo>
                        <a:cubicBezTo>
                          <a:pt x="15" y="39"/>
                          <a:pt x="15" y="39"/>
                          <a:pt x="15" y="39"/>
                        </a:cubicBezTo>
                        <a:cubicBezTo>
                          <a:pt x="15" y="44"/>
                          <a:pt x="12" y="47"/>
                          <a:pt x="8" y="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78" name="Google Shape;378;p14"/>
                  <p:cNvSpPr/>
                  <p:nvPr/>
                </p:nvSpPr>
                <p:spPr>
                  <a:xfrm>
                    <a:off x="7138988" y="1562100"/>
                    <a:ext cx="39688" cy="123825"/>
                  </a:xfrm>
                  <a:custGeom>
                    <a:rect b="b" l="l" r="r" t="t"/>
                    <a:pathLst>
                      <a:path extrusionOk="0" h="47" w="15">
                        <a:moveTo>
                          <a:pt x="7" y="47"/>
                        </a:moveTo>
                        <a:cubicBezTo>
                          <a:pt x="3" y="47"/>
                          <a:pt x="0" y="44"/>
                          <a:pt x="0" y="39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7" y="0"/>
                        </a:cubicBezTo>
                        <a:cubicBezTo>
                          <a:pt x="12" y="0"/>
                          <a:pt x="15" y="4"/>
                          <a:pt x="15" y="8"/>
                        </a:cubicBezTo>
                        <a:cubicBezTo>
                          <a:pt x="15" y="39"/>
                          <a:pt x="15" y="39"/>
                          <a:pt x="15" y="39"/>
                        </a:cubicBezTo>
                        <a:cubicBezTo>
                          <a:pt x="15" y="44"/>
                          <a:pt x="12" y="47"/>
                          <a:pt x="7" y="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79" name="Google Shape;379;p14"/>
                  <p:cNvSpPr/>
                  <p:nvPr/>
                </p:nvSpPr>
                <p:spPr>
                  <a:xfrm>
                    <a:off x="7212013" y="1562100"/>
                    <a:ext cx="42863" cy="123825"/>
                  </a:xfrm>
                  <a:custGeom>
                    <a:rect b="b" l="l" r="r" t="t"/>
                    <a:pathLst>
                      <a:path extrusionOk="0" h="47" w="16">
                        <a:moveTo>
                          <a:pt x="8" y="47"/>
                        </a:moveTo>
                        <a:cubicBezTo>
                          <a:pt x="4" y="47"/>
                          <a:pt x="0" y="44"/>
                          <a:pt x="0" y="39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4" y="0"/>
                          <a:pt x="8" y="0"/>
                        </a:cubicBezTo>
                        <a:cubicBezTo>
                          <a:pt x="12" y="0"/>
                          <a:pt x="16" y="4"/>
                          <a:pt x="16" y="8"/>
                        </a:cubicBezTo>
                        <a:cubicBezTo>
                          <a:pt x="16" y="39"/>
                          <a:pt x="16" y="39"/>
                          <a:pt x="16" y="39"/>
                        </a:cubicBezTo>
                        <a:cubicBezTo>
                          <a:pt x="16" y="44"/>
                          <a:pt x="12" y="47"/>
                          <a:pt x="8" y="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80" name="Google Shape;380;p14"/>
                  <p:cNvSpPr/>
                  <p:nvPr/>
                </p:nvSpPr>
                <p:spPr>
                  <a:xfrm>
                    <a:off x="7010400" y="1422400"/>
                    <a:ext cx="220663" cy="66675"/>
                  </a:xfrm>
                  <a:custGeom>
                    <a:rect b="b" l="l" r="r" t="t"/>
                    <a:pathLst>
                      <a:path extrusionOk="0" h="25" w="84">
                        <a:moveTo>
                          <a:pt x="84" y="25"/>
                        </a:moveTo>
                        <a:cubicBezTo>
                          <a:pt x="52" y="4"/>
                          <a:pt x="52" y="4"/>
                          <a:pt x="52" y="4"/>
                        </a:cubicBezTo>
                        <a:cubicBezTo>
                          <a:pt x="46" y="0"/>
                          <a:pt x="38" y="0"/>
                          <a:pt x="32" y="4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0" y="25"/>
                          <a:pt x="0" y="25"/>
                          <a:pt x="0" y="25"/>
                        </a:cubicBezTo>
                        <a:lnTo>
                          <a:pt x="84" y="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81" name="Google Shape;381;p14"/>
                  <p:cNvSpPr/>
                  <p:nvPr/>
                </p:nvSpPr>
                <p:spPr>
                  <a:xfrm>
                    <a:off x="6962775" y="1509713"/>
                    <a:ext cx="315913" cy="41275"/>
                  </a:xfrm>
                  <a:custGeom>
                    <a:rect b="b" l="l" r="r" t="t"/>
                    <a:pathLst>
                      <a:path extrusionOk="0" h="16" w="120">
                        <a:moveTo>
                          <a:pt x="120" y="8"/>
                        </a:moveTo>
                        <a:cubicBezTo>
                          <a:pt x="120" y="12"/>
                          <a:pt x="116" y="16"/>
                          <a:pt x="112" y="16"/>
                        </a:cubicBezTo>
                        <a:cubicBezTo>
                          <a:pt x="8" y="16"/>
                          <a:pt x="8" y="16"/>
                          <a:pt x="8" y="16"/>
                        </a:cubicBezTo>
                        <a:cubicBezTo>
                          <a:pt x="4" y="16"/>
                          <a:pt x="0" y="12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112" y="0"/>
                          <a:pt x="112" y="0"/>
                          <a:pt x="112" y="0"/>
                        </a:cubicBezTo>
                        <a:cubicBezTo>
                          <a:pt x="116" y="0"/>
                          <a:pt x="120" y="3"/>
                          <a:pt x="120" y="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sp>
              <p:nvSpPr>
                <p:cNvPr id="382" name="Google Shape;382;p14"/>
                <p:cNvSpPr txBox="1"/>
                <p:nvPr/>
              </p:nvSpPr>
              <p:spPr>
                <a:xfrm>
                  <a:off x="3174715" y="2270283"/>
                  <a:ext cx="1322355" cy="2970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6275" lIns="72575" spcFirstLastPara="1" rIns="72575" wrap="square" tIns="36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1" i="0" lang="en-US" sz="1600" u="none" cap="none" strike="noStrike">
                      <a:solidFill>
                        <a:schemeClr val="lt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Organisation</a:t>
                  </a:r>
                  <a:endParaRPr b="1" i="0" sz="16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383" name="Google Shape;383;p14"/>
              <p:cNvGrpSpPr/>
              <p:nvPr/>
            </p:nvGrpSpPr>
            <p:grpSpPr>
              <a:xfrm>
                <a:off x="4983715" y="1011377"/>
                <a:ext cx="1778541" cy="2040255"/>
                <a:chOff x="4983715" y="1011377"/>
                <a:chExt cx="1778541" cy="2040255"/>
              </a:xfrm>
            </p:grpSpPr>
            <p:sp>
              <p:nvSpPr>
                <p:cNvPr id="384" name="Google Shape;384;p14"/>
                <p:cNvSpPr/>
                <p:nvPr/>
              </p:nvSpPr>
              <p:spPr>
                <a:xfrm rot="10800000">
                  <a:off x="4983715" y="1011377"/>
                  <a:ext cx="1778541" cy="2040255"/>
                </a:xfrm>
                <a:custGeom>
                  <a:rect b="b" l="l" r="r" t="t"/>
                  <a:pathLst>
                    <a:path extrusionOk="0" h="2590940" w="2232000">
                      <a:moveTo>
                        <a:pt x="0" y="2335309"/>
                      </a:moveTo>
                      <a:lnTo>
                        <a:pt x="0" y="614571"/>
                      </a:lnTo>
                      <a:cubicBezTo>
                        <a:pt x="0" y="473390"/>
                        <a:pt x="114449" y="358940"/>
                        <a:pt x="255630" y="358940"/>
                      </a:cubicBezTo>
                      <a:lnTo>
                        <a:pt x="907815" y="358940"/>
                      </a:lnTo>
                      <a:lnTo>
                        <a:pt x="1116000" y="0"/>
                      </a:lnTo>
                      <a:lnTo>
                        <a:pt x="1324185" y="358940"/>
                      </a:lnTo>
                      <a:lnTo>
                        <a:pt x="1976369" y="358940"/>
                      </a:lnTo>
                      <a:cubicBezTo>
                        <a:pt x="2117550" y="358940"/>
                        <a:pt x="2232000" y="473390"/>
                        <a:pt x="2232000" y="614571"/>
                      </a:cubicBezTo>
                      <a:lnTo>
                        <a:pt x="2232000" y="2335309"/>
                      </a:lnTo>
                      <a:cubicBezTo>
                        <a:pt x="2232000" y="2476490"/>
                        <a:pt x="2117550" y="2590940"/>
                        <a:pt x="1976369" y="2590940"/>
                      </a:cubicBezTo>
                      <a:lnTo>
                        <a:pt x="255630" y="2590940"/>
                      </a:lnTo>
                      <a:cubicBezTo>
                        <a:pt x="114449" y="2590940"/>
                        <a:pt x="0" y="2476490"/>
                        <a:pt x="0" y="2335309"/>
                      </a:cubicBezTo>
                      <a:close/>
                    </a:path>
                  </a:pathLst>
                </a:custGeom>
                <a:solidFill>
                  <a:srgbClr val="55C0AF"/>
                </a:solidFill>
                <a:ln>
                  <a:noFill/>
                </a:ln>
              </p:spPr>
              <p:txBody>
                <a:bodyPr anchorCtr="0" anchor="ctr" bIns="36275" lIns="72575" spcFirstLastPara="1" rIns="72575" wrap="square" tIns="36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385" name="Google Shape;385;p14"/>
                <p:cNvGrpSpPr/>
                <p:nvPr/>
              </p:nvGrpSpPr>
              <p:grpSpPr>
                <a:xfrm>
                  <a:off x="5557151" y="1782723"/>
                  <a:ext cx="431661" cy="356295"/>
                  <a:chOff x="9478963" y="1489075"/>
                  <a:chExt cx="307975" cy="257176"/>
                </a:xfrm>
              </p:grpSpPr>
              <p:sp>
                <p:nvSpPr>
                  <p:cNvPr id="386" name="Google Shape;386;p14"/>
                  <p:cNvSpPr/>
                  <p:nvPr/>
                </p:nvSpPr>
                <p:spPr>
                  <a:xfrm>
                    <a:off x="9478963" y="1706563"/>
                    <a:ext cx="307975" cy="39688"/>
                  </a:xfrm>
                  <a:custGeom>
                    <a:rect b="b" l="l" r="r" t="t"/>
                    <a:pathLst>
                      <a:path extrusionOk="0" h="15" w="118">
                        <a:moveTo>
                          <a:pt x="118" y="7"/>
                        </a:moveTo>
                        <a:cubicBezTo>
                          <a:pt x="118" y="12"/>
                          <a:pt x="115" y="15"/>
                          <a:pt x="110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3" y="15"/>
                          <a:pt x="0" y="12"/>
                          <a:pt x="0" y="7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0" y="0"/>
                          <a:pt x="110" y="0"/>
                          <a:pt x="110" y="0"/>
                        </a:cubicBezTo>
                        <a:cubicBezTo>
                          <a:pt x="115" y="0"/>
                          <a:pt x="118" y="3"/>
                          <a:pt x="118" y="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87" name="Google Shape;387;p14"/>
                  <p:cNvSpPr/>
                  <p:nvPr/>
                </p:nvSpPr>
                <p:spPr>
                  <a:xfrm>
                    <a:off x="9504363" y="1562100"/>
                    <a:ext cx="41275" cy="123825"/>
                  </a:xfrm>
                  <a:custGeom>
                    <a:rect b="b" l="l" r="r" t="t"/>
                    <a:pathLst>
                      <a:path extrusionOk="0" h="47" w="16">
                        <a:moveTo>
                          <a:pt x="8" y="47"/>
                        </a:moveTo>
                        <a:cubicBezTo>
                          <a:pt x="4" y="47"/>
                          <a:pt x="0" y="44"/>
                          <a:pt x="0" y="39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4" y="0"/>
                          <a:pt x="8" y="0"/>
                        </a:cubicBezTo>
                        <a:cubicBezTo>
                          <a:pt x="12" y="0"/>
                          <a:pt x="16" y="4"/>
                          <a:pt x="16" y="8"/>
                        </a:cubicBezTo>
                        <a:cubicBezTo>
                          <a:pt x="16" y="39"/>
                          <a:pt x="16" y="39"/>
                          <a:pt x="16" y="39"/>
                        </a:cubicBezTo>
                        <a:cubicBezTo>
                          <a:pt x="16" y="44"/>
                          <a:pt x="12" y="47"/>
                          <a:pt x="8" y="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88" name="Google Shape;388;p14"/>
                  <p:cNvSpPr/>
                  <p:nvPr/>
                </p:nvSpPr>
                <p:spPr>
                  <a:xfrm>
                    <a:off x="9577388" y="1525588"/>
                    <a:ext cx="42863" cy="160338"/>
                  </a:xfrm>
                  <a:custGeom>
                    <a:rect b="b" l="l" r="r" t="t"/>
                    <a:pathLst>
                      <a:path extrusionOk="0" h="61" w="16">
                        <a:moveTo>
                          <a:pt x="8" y="61"/>
                        </a:moveTo>
                        <a:cubicBezTo>
                          <a:pt x="3" y="61"/>
                          <a:pt x="0" y="58"/>
                          <a:pt x="0" y="53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12" y="0"/>
                          <a:pt x="16" y="4"/>
                          <a:pt x="16" y="8"/>
                        </a:cubicBezTo>
                        <a:cubicBezTo>
                          <a:pt x="16" y="53"/>
                          <a:pt x="16" y="53"/>
                          <a:pt x="16" y="53"/>
                        </a:cubicBezTo>
                        <a:cubicBezTo>
                          <a:pt x="16" y="58"/>
                          <a:pt x="12" y="61"/>
                          <a:pt x="8" y="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89" name="Google Shape;389;p14"/>
                  <p:cNvSpPr/>
                  <p:nvPr/>
                </p:nvSpPr>
                <p:spPr>
                  <a:xfrm>
                    <a:off x="9652000" y="1489075"/>
                    <a:ext cx="38100" cy="196850"/>
                  </a:xfrm>
                  <a:custGeom>
                    <a:rect b="b" l="l" r="r" t="t"/>
                    <a:pathLst>
                      <a:path extrusionOk="0" h="75" w="15">
                        <a:moveTo>
                          <a:pt x="8" y="75"/>
                        </a:moveTo>
                        <a:cubicBezTo>
                          <a:pt x="3" y="75"/>
                          <a:pt x="0" y="72"/>
                          <a:pt x="0" y="6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12" y="0"/>
                          <a:pt x="15" y="3"/>
                          <a:pt x="15" y="8"/>
                        </a:cubicBezTo>
                        <a:cubicBezTo>
                          <a:pt x="15" y="67"/>
                          <a:pt x="15" y="67"/>
                          <a:pt x="15" y="67"/>
                        </a:cubicBezTo>
                        <a:cubicBezTo>
                          <a:pt x="15" y="72"/>
                          <a:pt x="12" y="75"/>
                          <a:pt x="8" y="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90" name="Google Shape;390;p14"/>
                  <p:cNvSpPr/>
                  <p:nvPr/>
                </p:nvSpPr>
                <p:spPr>
                  <a:xfrm>
                    <a:off x="9725025" y="1498600"/>
                    <a:ext cx="39688" cy="187325"/>
                  </a:xfrm>
                  <a:custGeom>
                    <a:rect b="b" l="l" r="r" t="t"/>
                    <a:pathLst>
                      <a:path extrusionOk="0" h="71" w="15">
                        <a:moveTo>
                          <a:pt x="7" y="71"/>
                        </a:moveTo>
                        <a:cubicBezTo>
                          <a:pt x="3" y="71"/>
                          <a:pt x="0" y="68"/>
                          <a:pt x="0" y="63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2" y="0"/>
                          <a:pt x="15" y="3"/>
                          <a:pt x="15" y="8"/>
                        </a:cubicBezTo>
                        <a:cubicBezTo>
                          <a:pt x="15" y="63"/>
                          <a:pt x="15" y="63"/>
                          <a:pt x="15" y="63"/>
                        </a:cubicBezTo>
                        <a:cubicBezTo>
                          <a:pt x="15" y="68"/>
                          <a:pt x="12" y="71"/>
                          <a:pt x="7" y="7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sp>
              <p:nvSpPr>
                <p:cNvPr id="391" name="Google Shape;391;p14"/>
                <p:cNvSpPr txBox="1"/>
                <p:nvPr/>
              </p:nvSpPr>
              <p:spPr>
                <a:xfrm>
                  <a:off x="5151456" y="2300108"/>
                  <a:ext cx="1568217" cy="2970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6275" lIns="72575" spcFirstLastPara="1" rIns="72575" wrap="square" tIns="36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1" i="0" lang="en-US" sz="1600" u="none" cap="none" strike="noStrike">
                      <a:solidFill>
                        <a:schemeClr val="lt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Documentation</a:t>
                  </a:r>
                  <a:endParaRPr b="1" i="0" sz="16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392" name="Google Shape;392;p14"/>
              <p:cNvGrpSpPr/>
              <p:nvPr/>
            </p:nvGrpSpPr>
            <p:grpSpPr>
              <a:xfrm>
                <a:off x="2810223" y="2814102"/>
                <a:ext cx="1779807" cy="2040255"/>
                <a:chOff x="2810223" y="2814102"/>
                <a:chExt cx="1779807" cy="2040255"/>
              </a:xfrm>
            </p:grpSpPr>
            <p:sp>
              <p:nvSpPr>
                <p:cNvPr id="393" name="Google Shape;393;p14"/>
                <p:cNvSpPr/>
                <p:nvPr/>
              </p:nvSpPr>
              <p:spPr>
                <a:xfrm flipH="1">
                  <a:off x="2810223" y="2814102"/>
                  <a:ext cx="1779807" cy="2040255"/>
                </a:xfrm>
                <a:custGeom>
                  <a:rect b="b" l="l" r="r" t="t"/>
                  <a:pathLst>
                    <a:path extrusionOk="0" h="2590940" w="2232000">
                      <a:moveTo>
                        <a:pt x="0" y="2335309"/>
                      </a:moveTo>
                      <a:lnTo>
                        <a:pt x="0" y="614571"/>
                      </a:lnTo>
                      <a:cubicBezTo>
                        <a:pt x="0" y="473390"/>
                        <a:pt x="114449" y="358940"/>
                        <a:pt x="255630" y="358940"/>
                      </a:cubicBezTo>
                      <a:lnTo>
                        <a:pt x="907815" y="358940"/>
                      </a:lnTo>
                      <a:lnTo>
                        <a:pt x="1116000" y="0"/>
                      </a:lnTo>
                      <a:lnTo>
                        <a:pt x="1324185" y="358940"/>
                      </a:lnTo>
                      <a:lnTo>
                        <a:pt x="1976369" y="358940"/>
                      </a:lnTo>
                      <a:cubicBezTo>
                        <a:pt x="2117550" y="358940"/>
                        <a:pt x="2232000" y="473390"/>
                        <a:pt x="2232000" y="614571"/>
                      </a:cubicBezTo>
                      <a:lnTo>
                        <a:pt x="2232000" y="2335309"/>
                      </a:lnTo>
                      <a:cubicBezTo>
                        <a:pt x="2232000" y="2476490"/>
                        <a:pt x="2117550" y="2590940"/>
                        <a:pt x="1976369" y="2590940"/>
                      </a:cubicBezTo>
                      <a:lnTo>
                        <a:pt x="255630" y="2590940"/>
                      </a:lnTo>
                      <a:cubicBezTo>
                        <a:pt x="114449" y="2590940"/>
                        <a:pt x="0" y="2476490"/>
                        <a:pt x="0" y="2335309"/>
                      </a:cubicBezTo>
                      <a:close/>
                    </a:path>
                  </a:pathLst>
                </a:custGeom>
                <a:solidFill>
                  <a:srgbClr val="55C0AF"/>
                </a:solidFill>
                <a:ln>
                  <a:noFill/>
                </a:ln>
              </p:spPr>
              <p:txBody>
                <a:bodyPr anchorCtr="0" anchor="ctr" bIns="36275" lIns="72575" spcFirstLastPara="1" rIns="72575" wrap="square" tIns="36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394" name="Google Shape;394;p14"/>
                <p:cNvGrpSpPr/>
                <p:nvPr/>
              </p:nvGrpSpPr>
              <p:grpSpPr>
                <a:xfrm>
                  <a:off x="3450751" y="3914240"/>
                  <a:ext cx="596223" cy="418802"/>
                  <a:chOff x="6934200" y="4259263"/>
                  <a:chExt cx="373063" cy="265113"/>
                </a:xfrm>
              </p:grpSpPr>
              <p:sp>
                <p:nvSpPr>
                  <p:cNvPr id="395" name="Google Shape;395;p14"/>
                  <p:cNvSpPr/>
                  <p:nvPr/>
                </p:nvSpPr>
                <p:spPr>
                  <a:xfrm>
                    <a:off x="7094538" y="4395788"/>
                    <a:ext cx="52388" cy="5238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96" name="Google Shape;396;p14"/>
                  <p:cNvSpPr/>
                  <p:nvPr/>
                </p:nvSpPr>
                <p:spPr>
                  <a:xfrm>
                    <a:off x="7073900" y="4449763"/>
                    <a:ext cx="93663" cy="74613"/>
                  </a:xfrm>
                  <a:custGeom>
                    <a:rect b="b" l="l" r="r" t="t"/>
                    <a:pathLst>
                      <a:path extrusionOk="0" h="28" w="36">
                        <a:moveTo>
                          <a:pt x="27" y="0"/>
                        </a:moveTo>
                        <a:cubicBezTo>
                          <a:pt x="18" y="11"/>
                          <a:pt x="18" y="11"/>
                          <a:pt x="18" y="1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3" y="4"/>
                          <a:pt x="0" y="11"/>
                          <a:pt x="0" y="18"/>
                        </a:cubicBezTo>
                        <a:cubicBezTo>
                          <a:pt x="0" y="21"/>
                          <a:pt x="0" y="23"/>
                          <a:pt x="1" y="26"/>
                        </a:cubicBezTo>
                        <a:cubicBezTo>
                          <a:pt x="6" y="27"/>
                          <a:pt x="12" y="28"/>
                          <a:pt x="18" y="28"/>
                        </a:cubicBezTo>
                        <a:cubicBezTo>
                          <a:pt x="24" y="28"/>
                          <a:pt x="30" y="27"/>
                          <a:pt x="35" y="26"/>
                        </a:cubicBezTo>
                        <a:cubicBezTo>
                          <a:pt x="36" y="23"/>
                          <a:pt x="36" y="21"/>
                          <a:pt x="36" y="18"/>
                        </a:cubicBezTo>
                        <a:cubicBezTo>
                          <a:pt x="36" y="11"/>
                          <a:pt x="33" y="4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97" name="Google Shape;397;p14"/>
                  <p:cNvSpPr/>
                  <p:nvPr/>
                </p:nvSpPr>
                <p:spPr>
                  <a:xfrm>
                    <a:off x="6958013" y="4395788"/>
                    <a:ext cx="50800" cy="5238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98" name="Google Shape;398;p14"/>
                  <p:cNvSpPr/>
                  <p:nvPr/>
                </p:nvSpPr>
                <p:spPr>
                  <a:xfrm>
                    <a:off x="6934200" y="4449763"/>
                    <a:ext cx="96838" cy="74613"/>
                  </a:xfrm>
                  <a:custGeom>
                    <a:rect b="b" l="l" r="r" t="t"/>
                    <a:pathLst>
                      <a:path extrusionOk="0" h="28" w="37">
                        <a:moveTo>
                          <a:pt x="28" y="0"/>
                        </a:moveTo>
                        <a:cubicBezTo>
                          <a:pt x="19" y="11"/>
                          <a:pt x="19" y="11"/>
                          <a:pt x="19" y="1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4"/>
                          <a:pt x="0" y="11"/>
                          <a:pt x="0" y="18"/>
                        </a:cubicBezTo>
                        <a:cubicBezTo>
                          <a:pt x="0" y="21"/>
                          <a:pt x="1" y="23"/>
                          <a:pt x="1" y="26"/>
                        </a:cubicBezTo>
                        <a:cubicBezTo>
                          <a:pt x="7" y="27"/>
                          <a:pt x="12" y="28"/>
                          <a:pt x="19" y="28"/>
                        </a:cubicBezTo>
                        <a:cubicBezTo>
                          <a:pt x="25" y="28"/>
                          <a:pt x="31" y="27"/>
                          <a:pt x="36" y="26"/>
                        </a:cubicBezTo>
                        <a:cubicBezTo>
                          <a:pt x="37" y="23"/>
                          <a:pt x="37" y="21"/>
                          <a:pt x="37" y="18"/>
                        </a:cubicBezTo>
                        <a:cubicBezTo>
                          <a:pt x="37" y="11"/>
                          <a:pt x="33" y="4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399" name="Google Shape;399;p14"/>
                  <p:cNvSpPr/>
                  <p:nvPr/>
                </p:nvSpPr>
                <p:spPr>
                  <a:xfrm>
                    <a:off x="7234238" y="4395788"/>
                    <a:ext cx="49213" cy="5238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400" name="Google Shape;400;p14"/>
                  <p:cNvSpPr/>
                  <p:nvPr/>
                </p:nvSpPr>
                <p:spPr>
                  <a:xfrm>
                    <a:off x="7210425" y="4449763"/>
                    <a:ext cx="96838" cy="74613"/>
                  </a:xfrm>
                  <a:custGeom>
                    <a:rect b="b" l="l" r="r" t="t"/>
                    <a:pathLst>
                      <a:path extrusionOk="0" h="28" w="37">
                        <a:moveTo>
                          <a:pt x="28" y="0"/>
                        </a:moveTo>
                        <a:cubicBezTo>
                          <a:pt x="18" y="11"/>
                          <a:pt x="18" y="11"/>
                          <a:pt x="18" y="1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4"/>
                          <a:pt x="0" y="11"/>
                          <a:pt x="0" y="18"/>
                        </a:cubicBezTo>
                        <a:cubicBezTo>
                          <a:pt x="0" y="21"/>
                          <a:pt x="0" y="23"/>
                          <a:pt x="1" y="26"/>
                        </a:cubicBezTo>
                        <a:cubicBezTo>
                          <a:pt x="6" y="27"/>
                          <a:pt x="12" y="28"/>
                          <a:pt x="18" y="28"/>
                        </a:cubicBezTo>
                        <a:cubicBezTo>
                          <a:pt x="25" y="28"/>
                          <a:pt x="30" y="27"/>
                          <a:pt x="36" y="26"/>
                        </a:cubicBezTo>
                        <a:cubicBezTo>
                          <a:pt x="36" y="23"/>
                          <a:pt x="37" y="21"/>
                          <a:pt x="37" y="18"/>
                        </a:cubicBezTo>
                        <a:cubicBezTo>
                          <a:pt x="37" y="11"/>
                          <a:pt x="33" y="4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401" name="Google Shape;401;p14"/>
                  <p:cNvSpPr/>
                  <p:nvPr/>
                </p:nvSpPr>
                <p:spPr>
                  <a:xfrm>
                    <a:off x="7026275" y="4259263"/>
                    <a:ext cx="52388" cy="5238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402" name="Google Shape;402;p14"/>
                  <p:cNvSpPr/>
                  <p:nvPr/>
                </p:nvSpPr>
                <p:spPr>
                  <a:xfrm>
                    <a:off x="7002463" y="4313238"/>
                    <a:ext cx="96838" cy="74613"/>
                  </a:xfrm>
                  <a:custGeom>
                    <a:rect b="b" l="l" r="r" t="t"/>
                    <a:pathLst>
                      <a:path extrusionOk="0" h="28" w="37">
                        <a:moveTo>
                          <a:pt x="28" y="0"/>
                        </a:moveTo>
                        <a:cubicBezTo>
                          <a:pt x="19" y="11"/>
                          <a:pt x="19" y="11"/>
                          <a:pt x="19" y="1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4" y="4"/>
                          <a:pt x="0" y="11"/>
                          <a:pt x="0" y="18"/>
                        </a:cubicBezTo>
                        <a:cubicBezTo>
                          <a:pt x="0" y="21"/>
                          <a:pt x="1" y="23"/>
                          <a:pt x="2" y="26"/>
                        </a:cubicBezTo>
                        <a:cubicBezTo>
                          <a:pt x="7" y="27"/>
                          <a:pt x="13" y="28"/>
                          <a:pt x="19" y="28"/>
                        </a:cubicBezTo>
                        <a:cubicBezTo>
                          <a:pt x="25" y="28"/>
                          <a:pt x="31" y="27"/>
                          <a:pt x="36" y="26"/>
                        </a:cubicBezTo>
                        <a:cubicBezTo>
                          <a:pt x="37" y="23"/>
                          <a:pt x="37" y="21"/>
                          <a:pt x="37" y="18"/>
                        </a:cubicBezTo>
                        <a:cubicBezTo>
                          <a:pt x="37" y="11"/>
                          <a:pt x="34" y="4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403" name="Google Shape;403;p14"/>
                  <p:cNvSpPr/>
                  <p:nvPr/>
                </p:nvSpPr>
                <p:spPr>
                  <a:xfrm>
                    <a:off x="7162800" y="4259263"/>
                    <a:ext cx="52388" cy="5238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404" name="Google Shape;404;p14"/>
                  <p:cNvSpPr/>
                  <p:nvPr/>
                </p:nvSpPr>
                <p:spPr>
                  <a:xfrm>
                    <a:off x="7142163" y="4313238"/>
                    <a:ext cx="96838" cy="74613"/>
                  </a:xfrm>
                  <a:custGeom>
                    <a:rect b="b" l="l" r="r" t="t"/>
                    <a:pathLst>
                      <a:path extrusionOk="0" h="28" w="37">
                        <a:moveTo>
                          <a:pt x="28" y="0"/>
                        </a:moveTo>
                        <a:cubicBezTo>
                          <a:pt x="18" y="11"/>
                          <a:pt x="18" y="11"/>
                          <a:pt x="18" y="1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3" y="4"/>
                          <a:pt x="0" y="11"/>
                          <a:pt x="0" y="18"/>
                        </a:cubicBezTo>
                        <a:cubicBezTo>
                          <a:pt x="0" y="21"/>
                          <a:pt x="0" y="23"/>
                          <a:pt x="1" y="26"/>
                        </a:cubicBezTo>
                        <a:cubicBezTo>
                          <a:pt x="6" y="27"/>
                          <a:pt x="12" y="28"/>
                          <a:pt x="18" y="28"/>
                        </a:cubicBezTo>
                        <a:cubicBezTo>
                          <a:pt x="24" y="28"/>
                          <a:pt x="30" y="27"/>
                          <a:pt x="35" y="26"/>
                        </a:cubicBezTo>
                        <a:cubicBezTo>
                          <a:pt x="36" y="23"/>
                          <a:pt x="37" y="21"/>
                          <a:pt x="37" y="18"/>
                        </a:cubicBezTo>
                        <a:cubicBezTo>
                          <a:pt x="37" y="11"/>
                          <a:pt x="33" y="4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sp>
              <p:nvSpPr>
                <p:cNvPr id="405" name="Google Shape;405;p14"/>
                <p:cNvSpPr txBox="1"/>
                <p:nvPr/>
              </p:nvSpPr>
              <p:spPr>
                <a:xfrm>
                  <a:off x="3313525" y="4424138"/>
                  <a:ext cx="863414" cy="2970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6275" lIns="72575" spcFirstLastPara="1" rIns="72575" wrap="square" tIns="36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1" i="0" lang="en-US" sz="1600" u="none" cap="none" strike="noStrike">
                      <a:solidFill>
                        <a:schemeClr val="lt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Partage</a:t>
                  </a:r>
                  <a:endParaRPr b="1" i="0" sz="16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406" name="Google Shape;406;p14"/>
              <p:cNvGrpSpPr/>
              <p:nvPr/>
            </p:nvGrpSpPr>
            <p:grpSpPr>
              <a:xfrm>
                <a:off x="4696363" y="3100388"/>
                <a:ext cx="2065893" cy="1757720"/>
                <a:chOff x="4696363" y="3100388"/>
                <a:chExt cx="2065893" cy="1757720"/>
              </a:xfrm>
            </p:grpSpPr>
            <p:sp>
              <p:nvSpPr>
                <p:cNvPr id="407" name="Google Shape;407;p14"/>
                <p:cNvSpPr/>
                <p:nvPr/>
              </p:nvSpPr>
              <p:spPr>
                <a:xfrm flipH="1" rot="-5400000">
                  <a:off x="4850449" y="2946301"/>
                  <a:ext cx="1757720" cy="2065893"/>
                </a:xfrm>
                <a:custGeom>
                  <a:rect b="b" l="l" r="r" t="t"/>
                  <a:pathLst>
                    <a:path extrusionOk="0" h="2590940" w="2232000">
                      <a:moveTo>
                        <a:pt x="0" y="2335309"/>
                      </a:moveTo>
                      <a:lnTo>
                        <a:pt x="0" y="614571"/>
                      </a:lnTo>
                      <a:cubicBezTo>
                        <a:pt x="0" y="473390"/>
                        <a:pt x="114449" y="358940"/>
                        <a:pt x="255630" y="358940"/>
                      </a:cubicBezTo>
                      <a:lnTo>
                        <a:pt x="907815" y="358940"/>
                      </a:lnTo>
                      <a:lnTo>
                        <a:pt x="1116000" y="0"/>
                      </a:lnTo>
                      <a:lnTo>
                        <a:pt x="1324185" y="358940"/>
                      </a:lnTo>
                      <a:lnTo>
                        <a:pt x="1976369" y="358940"/>
                      </a:lnTo>
                      <a:cubicBezTo>
                        <a:pt x="2117550" y="358940"/>
                        <a:pt x="2232000" y="473390"/>
                        <a:pt x="2232000" y="614571"/>
                      </a:cubicBezTo>
                      <a:lnTo>
                        <a:pt x="2232000" y="2335309"/>
                      </a:lnTo>
                      <a:cubicBezTo>
                        <a:pt x="2232000" y="2476490"/>
                        <a:pt x="2117550" y="2590940"/>
                        <a:pt x="1976369" y="2590940"/>
                      </a:cubicBezTo>
                      <a:lnTo>
                        <a:pt x="255630" y="2590940"/>
                      </a:lnTo>
                      <a:cubicBezTo>
                        <a:pt x="114449" y="2590940"/>
                        <a:pt x="0" y="2476490"/>
                        <a:pt x="0" y="2335309"/>
                      </a:cubicBezTo>
                      <a:close/>
                    </a:path>
                  </a:pathLst>
                </a:custGeom>
                <a:solidFill>
                  <a:srgbClr val="113F4E"/>
                </a:solidFill>
                <a:ln>
                  <a:noFill/>
                </a:ln>
              </p:spPr>
              <p:txBody>
                <a:bodyPr anchorCtr="0" anchor="ctr" bIns="36275" lIns="72575" spcFirstLastPara="1" rIns="72575" wrap="square" tIns="36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08" name="Google Shape;408;p14"/>
                <p:cNvSpPr txBox="1"/>
                <p:nvPr/>
              </p:nvSpPr>
              <p:spPr>
                <a:xfrm>
                  <a:off x="5485731" y="4456718"/>
                  <a:ext cx="730798" cy="2970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6275" lIns="72575" spcFirstLastPara="1" rIns="72575" wrap="square" tIns="36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1" i="0" lang="en-US" sz="1600" u="none" cap="none" strike="noStrike">
                      <a:solidFill>
                        <a:schemeClr val="lt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Travail</a:t>
                  </a:r>
                  <a:endParaRPr b="1" i="0" sz="16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409" name="Google Shape;409;p14"/>
            <p:cNvSpPr/>
            <p:nvPr/>
          </p:nvSpPr>
          <p:spPr>
            <a:xfrm>
              <a:off x="4638899" y="5156761"/>
              <a:ext cx="494973" cy="215339"/>
            </a:xfrm>
            <a:custGeom>
              <a:rect b="b" l="l" r="r" t="t"/>
              <a:pathLst>
                <a:path extrusionOk="0" h="89" w="205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4638899" y="4999924"/>
              <a:ext cx="494972" cy="284736"/>
            </a:xfrm>
            <a:custGeom>
              <a:rect b="b" l="l" r="r" t="t"/>
              <a:pathLst>
                <a:path extrusionOk="0" h="118" w="205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5"/>
          <p:cNvSpPr txBox="1"/>
          <p:nvPr/>
        </p:nvSpPr>
        <p:spPr>
          <a:xfrm>
            <a:off x="6222332" y="2278927"/>
            <a:ext cx="58363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MERCI !</a:t>
            </a:r>
            <a:endParaRPr b="1" i="0" sz="7200" u="none" cap="none" strike="noStrike">
              <a:solidFill>
                <a:srgbClr val="113F4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2"/>
          <p:cNvGrpSpPr/>
          <p:nvPr/>
        </p:nvGrpSpPr>
        <p:grpSpPr>
          <a:xfrm>
            <a:off x="2483544" y="1880707"/>
            <a:ext cx="5631755" cy="1326466"/>
            <a:chOff x="6081486" y="800550"/>
            <a:chExt cx="4348468" cy="1326466"/>
          </a:xfrm>
        </p:grpSpPr>
        <p:sp>
          <p:nvSpPr>
            <p:cNvPr id="96" name="Google Shape;96;p2"/>
            <p:cNvSpPr txBox="1"/>
            <p:nvPr/>
          </p:nvSpPr>
          <p:spPr>
            <a:xfrm>
              <a:off x="6124654" y="800550"/>
              <a:ext cx="43053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55C0A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L’ENTREPRISE</a:t>
              </a:r>
              <a:endParaRPr b="0" i="0" sz="4000" u="none" cap="none" strike="noStrike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7" name="Google Shape;97;p2"/>
            <p:cNvSpPr txBox="1"/>
            <p:nvPr/>
          </p:nvSpPr>
          <p:spPr>
            <a:xfrm>
              <a:off x="6081486" y="1296019"/>
              <a:ext cx="38372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en-US" sz="4800" u="none" cap="none" strike="noStrike">
                  <a:solidFill>
                    <a:srgbClr val="113F4E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STONKS</a:t>
              </a:r>
              <a:endParaRPr b="1" i="0" sz="4800" u="none" cap="none" strike="noStrike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977864" y="2081526"/>
            <a:ext cx="1126328" cy="1243274"/>
            <a:chOff x="589078" y="2173650"/>
            <a:chExt cx="1126328" cy="1243274"/>
          </a:xfrm>
        </p:grpSpPr>
        <p:grpSp>
          <p:nvGrpSpPr>
            <p:cNvPr id="99" name="Google Shape;99;p2"/>
            <p:cNvGrpSpPr/>
            <p:nvPr/>
          </p:nvGrpSpPr>
          <p:grpSpPr>
            <a:xfrm>
              <a:off x="589078" y="2173650"/>
              <a:ext cx="1126328" cy="1243274"/>
              <a:chOff x="1950418" y="3368985"/>
              <a:chExt cx="432211" cy="477089"/>
            </a:xfrm>
          </p:grpSpPr>
          <p:sp>
            <p:nvSpPr>
              <p:cNvPr id="100" name="Google Shape;100;p2"/>
              <p:cNvSpPr/>
              <p:nvPr/>
            </p:nvSpPr>
            <p:spPr>
              <a:xfrm>
                <a:off x="1950418" y="3368985"/>
                <a:ext cx="353961" cy="353960"/>
              </a:xfrm>
              <a:prstGeom prst="rect">
                <a:avLst/>
              </a:prstGeom>
              <a:solidFill>
                <a:srgbClr val="113F4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082519" y="3545965"/>
                <a:ext cx="300110" cy="300109"/>
              </a:xfrm>
              <a:prstGeom prst="rect">
                <a:avLst/>
              </a:prstGeom>
              <a:solidFill>
                <a:srgbClr val="55C0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02" name="Google Shape;102;p2"/>
            <p:cNvSpPr txBox="1"/>
            <p:nvPr/>
          </p:nvSpPr>
          <p:spPr>
            <a:xfrm>
              <a:off x="907668" y="2220553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b="1" i="0" lang="en-US" sz="5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1" i="0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>
            <a:off x="509695" y="346206"/>
            <a:ext cx="2782139" cy="572136"/>
            <a:chOff x="956666" y="3498086"/>
            <a:chExt cx="2782139" cy="572136"/>
          </a:xfrm>
        </p:grpSpPr>
        <p:sp>
          <p:nvSpPr>
            <p:cNvPr id="109" name="Google Shape;109;p3"/>
            <p:cNvSpPr txBox="1"/>
            <p:nvPr/>
          </p:nvSpPr>
          <p:spPr>
            <a:xfrm>
              <a:off x="1779614" y="3498086"/>
              <a:ext cx="19591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STONKS</a:t>
              </a:r>
              <a:endParaRPr b="1" i="0" sz="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2" name="Google Shape;112;p3"/>
          <p:cNvGrpSpPr/>
          <p:nvPr/>
        </p:nvGrpSpPr>
        <p:grpSpPr>
          <a:xfrm>
            <a:off x="1698544" y="2099068"/>
            <a:ext cx="4204730" cy="3986020"/>
            <a:chOff x="7363157" y="2025954"/>
            <a:chExt cx="4543758" cy="4178650"/>
          </a:xfrm>
        </p:grpSpPr>
        <p:sp>
          <p:nvSpPr>
            <p:cNvPr id="113" name="Google Shape;113;p3"/>
            <p:cNvSpPr/>
            <p:nvPr/>
          </p:nvSpPr>
          <p:spPr>
            <a:xfrm rot="-5400000">
              <a:off x="7315049" y="3378925"/>
              <a:ext cx="1635646" cy="153943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 rot="-5400000">
              <a:off x="8987886" y="4617066"/>
              <a:ext cx="1635646" cy="153943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-5400000">
              <a:off x="8786172" y="2074062"/>
              <a:ext cx="1635646" cy="153943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10FAB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5400000">
              <a:off x="10319377" y="3367513"/>
              <a:ext cx="1635646" cy="153943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10FAB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17" name="Google Shape;11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62968" y="4968340"/>
              <a:ext cx="859290" cy="896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85071" y="2458265"/>
              <a:ext cx="837846" cy="820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733048" y="3738824"/>
              <a:ext cx="808304" cy="837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3"/>
            <p:cNvSpPr/>
            <p:nvPr/>
          </p:nvSpPr>
          <p:spPr>
            <a:xfrm>
              <a:off x="7976194" y="2517253"/>
              <a:ext cx="1084088" cy="1049808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5400000">
              <a:off x="10352632" y="2529229"/>
              <a:ext cx="1084088" cy="1049808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10FAB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10800000">
              <a:off x="10364608" y="4714838"/>
              <a:ext cx="1084088" cy="1049808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10FAB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-5400000">
              <a:off x="7988170" y="4669190"/>
              <a:ext cx="1084088" cy="1049808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8943700" y="3882997"/>
              <a:ext cx="1746471" cy="4194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Conseil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6600551" y="2012490"/>
            <a:ext cx="3727986" cy="4146356"/>
            <a:chOff x="1411354" y="1131590"/>
            <a:chExt cx="3168650" cy="3524249"/>
          </a:xfrm>
        </p:grpSpPr>
        <p:sp>
          <p:nvSpPr>
            <p:cNvPr id="126" name="Google Shape;126;p3"/>
            <p:cNvSpPr/>
            <p:nvPr/>
          </p:nvSpPr>
          <p:spPr>
            <a:xfrm>
              <a:off x="1411354" y="3287414"/>
              <a:ext cx="3168650" cy="1368425"/>
            </a:xfrm>
            <a:prstGeom prst="roundRect">
              <a:avLst>
                <a:gd fmla="val 0" name="adj"/>
              </a:avLst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2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20"/>
                <a:buFont typeface="Noto Sans Symbols"/>
                <a:buNone/>
              </a:pPr>
              <a:r>
                <a:t/>
              </a:r>
              <a:endParaRPr b="0" i="0" sz="16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525430" y="3876049"/>
              <a:ext cx="2940498" cy="497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Conseil et vente de matériel pour le télétravail</a:t>
              </a:r>
              <a:endPara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411354" y="1131590"/>
              <a:ext cx="3168650" cy="1366837"/>
            </a:xfrm>
            <a:prstGeom prst="roundRect">
              <a:avLst>
                <a:gd fmla="val 0" name="adj"/>
              </a:avLst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2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120"/>
                <a:buFont typeface="Noto Sans Symbols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440954" y="1233152"/>
              <a:ext cx="3109451" cy="91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Créée par Laurent Houtant et Bichou Data, anciens chefs de projets en informatique, à Godewaersvelde</a:t>
              </a:r>
              <a:endPara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30" name="Google Shape;130;p3"/>
            <p:cNvGrpSpPr/>
            <p:nvPr/>
          </p:nvGrpSpPr>
          <p:grpSpPr>
            <a:xfrm>
              <a:off x="1774893" y="2241253"/>
              <a:ext cx="2443163" cy="554037"/>
              <a:chOff x="855540" y="3513439"/>
              <a:chExt cx="1399872" cy="987727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855540" y="3513439"/>
                <a:ext cx="1399872" cy="987727"/>
              </a:xfrm>
              <a:prstGeom prst="rect">
                <a:avLst/>
              </a:prstGeom>
              <a:solidFill>
                <a:srgbClr val="113F4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60"/>
                  <a:buFont typeface="Noto Sans Symbols"/>
                  <a:buNone/>
                </a:pPr>
                <a:r>
                  <a:t/>
                </a:r>
                <a:endParaRPr b="1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1004859" y="3739477"/>
                <a:ext cx="1101235" cy="5596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Start Up</a:t>
                </a:r>
                <a:endParaRPr b="1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133" name="Google Shape;133;p3"/>
            <p:cNvGrpSpPr/>
            <p:nvPr/>
          </p:nvGrpSpPr>
          <p:grpSpPr>
            <a:xfrm>
              <a:off x="1774893" y="2998490"/>
              <a:ext cx="2443163" cy="555624"/>
              <a:chOff x="855540" y="3513439"/>
              <a:chExt cx="1399872" cy="987727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855540" y="3513439"/>
                <a:ext cx="1399872" cy="987727"/>
              </a:xfrm>
              <a:prstGeom prst="roundRect">
                <a:avLst>
                  <a:gd fmla="val 0" name="adj"/>
                </a:avLst>
              </a:prstGeom>
              <a:solidFill>
                <a:srgbClr val="55C0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260"/>
                  <a:buFont typeface="Noto Sans Symbols"/>
                  <a:buNone/>
                </a:pPr>
                <a:r>
                  <a:t/>
                </a:r>
                <a:endParaRPr b="1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930021" y="3519008"/>
                <a:ext cx="1250910" cy="976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Productivité &amp; Télétravail</a:t>
                </a:r>
                <a:endParaRPr b="1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36" name="Google Shape;136;p3"/>
          <p:cNvGrpSpPr/>
          <p:nvPr/>
        </p:nvGrpSpPr>
        <p:grpSpPr>
          <a:xfrm flipH="1" rot="3397800">
            <a:off x="2026920" y="3771900"/>
            <a:ext cx="626320" cy="632460"/>
            <a:chOff x="1996440" y="3710940"/>
            <a:chExt cx="777240" cy="784860"/>
          </a:xfrm>
        </p:grpSpPr>
        <p:cxnSp>
          <p:nvCxnSpPr>
            <p:cNvPr id="137" name="Google Shape;137;p3"/>
            <p:cNvCxnSpPr/>
            <p:nvPr/>
          </p:nvCxnSpPr>
          <p:spPr>
            <a:xfrm rot="-5400000">
              <a:off x="2126872" y="3953144"/>
              <a:ext cx="473185" cy="261609"/>
            </a:xfrm>
            <a:prstGeom prst="bentConnector3">
              <a:avLst>
                <a:gd fmla="val -1480" name="adj1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138" name="Google Shape;138;p3"/>
            <p:cNvSpPr/>
            <p:nvPr/>
          </p:nvSpPr>
          <p:spPr>
            <a:xfrm>
              <a:off x="1996440" y="3710940"/>
              <a:ext cx="777240" cy="784860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4"/>
          <p:cNvGrpSpPr/>
          <p:nvPr/>
        </p:nvGrpSpPr>
        <p:grpSpPr>
          <a:xfrm>
            <a:off x="509695" y="346206"/>
            <a:ext cx="2782139" cy="572136"/>
            <a:chOff x="956666" y="3498086"/>
            <a:chExt cx="2782139" cy="572136"/>
          </a:xfrm>
        </p:grpSpPr>
        <p:sp>
          <p:nvSpPr>
            <p:cNvPr id="144" name="Google Shape;144;p4"/>
            <p:cNvSpPr txBox="1"/>
            <p:nvPr/>
          </p:nvSpPr>
          <p:spPr>
            <a:xfrm>
              <a:off x="1779614" y="3498086"/>
              <a:ext cx="19591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STONKS</a:t>
              </a:r>
              <a:endParaRPr b="1" i="0" sz="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171" y="1603827"/>
            <a:ext cx="4644571" cy="4644571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113F4E"/>
            </a:solidFill>
            <a:prstDash val="solid"/>
            <a:bevel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148" name="Google Shape;148;p4"/>
          <p:cNvGrpSpPr/>
          <p:nvPr/>
        </p:nvGrpSpPr>
        <p:grpSpPr>
          <a:xfrm>
            <a:off x="6357256" y="595086"/>
            <a:ext cx="5254171" cy="5602514"/>
            <a:chOff x="6066971" y="232229"/>
            <a:chExt cx="5791200" cy="5979885"/>
          </a:xfrm>
        </p:grpSpPr>
        <p:grpSp>
          <p:nvGrpSpPr>
            <p:cNvPr id="149" name="Google Shape;149;p4"/>
            <p:cNvGrpSpPr/>
            <p:nvPr/>
          </p:nvGrpSpPr>
          <p:grpSpPr>
            <a:xfrm>
              <a:off x="6187394" y="383268"/>
              <a:ext cx="5575981" cy="5721578"/>
              <a:chOff x="6187394" y="383268"/>
              <a:chExt cx="5575981" cy="5721578"/>
            </a:xfrm>
          </p:grpSpPr>
          <p:pic>
            <p:nvPicPr>
              <p:cNvPr id="150" name="Google Shape;150;p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187394" y="383268"/>
                <a:ext cx="2981325" cy="2933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633380" y="1748518"/>
                <a:ext cx="2905125" cy="304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963025" y="3314021"/>
                <a:ext cx="2800350" cy="2790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3" name="Google Shape;153;p4"/>
            <p:cNvSpPr/>
            <p:nvPr/>
          </p:nvSpPr>
          <p:spPr>
            <a:xfrm>
              <a:off x="6066971" y="232229"/>
              <a:ext cx="5791200" cy="5979885"/>
            </a:xfrm>
            <a:prstGeom prst="rect">
              <a:avLst/>
            </a:prstGeom>
            <a:noFill/>
            <a:ln cap="flat" cmpd="sng" w="19050">
              <a:solidFill>
                <a:srgbClr val="113F4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:\Autres ordinateurs\Mon ordinateur portable\BUT Info\S1.06 Stonks\19-10-21\images\equipe.png" id="154" name="Google Shape;15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9147" y="4002740"/>
            <a:ext cx="2456424" cy="1875943"/>
          </a:xfrm>
          <a:prstGeom prst="rect">
            <a:avLst/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wipe dir="d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5"/>
          <p:cNvGrpSpPr/>
          <p:nvPr/>
        </p:nvGrpSpPr>
        <p:grpSpPr>
          <a:xfrm>
            <a:off x="2483544" y="1880707"/>
            <a:ext cx="5631755" cy="1326466"/>
            <a:chOff x="6081486" y="800550"/>
            <a:chExt cx="4348468" cy="1326466"/>
          </a:xfrm>
        </p:grpSpPr>
        <p:sp>
          <p:nvSpPr>
            <p:cNvPr id="162" name="Google Shape;162;p5"/>
            <p:cNvSpPr txBox="1"/>
            <p:nvPr/>
          </p:nvSpPr>
          <p:spPr>
            <a:xfrm>
              <a:off x="6124654" y="800550"/>
              <a:ext cx="43053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55C0A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Charte</a:t>
              </a:r>
              <a:endParaRPr b="0" i="0" sz="4000" u="none" cap="none" strike="noStrike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6081486" y="1296019"/>
              <a:ext cx="38372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en-US" sz="4800" u="none" cap="none" strike="noStrike">
                  <a:solidFill>
                    <a:srgbClr val="113F4E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GRAPHIQUE</a:t>
              </a:r>
              <a:endParaRPr b="1" i="0" sz="4800" u="none" cap="none" strike="noStrike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977864" y="2081526"/>
            <a:ext cx="1126328" cy="1243274"/>
            <a:chOff x="589078" y="2173650"/>
            <a:chExt cx="1126328" cy="1243274"/>
          </a:xfrm>
        </p:grpSpPr>
        <p:grpSp>
          <p:nvGrpSpPr>
            <p:cNvPr id="165" name="Google Shape;165;p5"/>
            <p:cNvGrpSpPr/>
            <p:nvPr/>
          </p:nvGrpSpPr>
          <p:grpSpPr>
            <a:xfrm>
              <a:off x="589078" y="2173650"/>
              <a:ext cx="1126328" cy="1243274"/>
              <a:chOff x="1950418" y="3368985"/>
              <a:chExt cx="432211" cy="477089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1950418" y="3368985"/>
                <a:ext cx="353961" cy="353960"/>
              </a:xfrm>
              <a:prstGeom prst="rect">
                <a:avLst/>
              </a:prstGeom>
              <a:solidFill>
                <a:srgbClr val="113F4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2082519" y="3545965"/>
                <a:ext cx="300110" cy="300109"/>
              </a:xfrm>
              <a:prstGeom prst="rect">
                <a:avLst/>
              </a:prstGeom>
              <a:solidFill>
                <a:srgbClr val="55C0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68" name="Google Shape;168;p5"/>
            <p:cNvSpPr txBox="1"/>
            <p:nvPr/>
          </p:nvSpPr>
          <p:spPr>
            <a:xfrm>
              <a:off x="907668" y="2220553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b="1" i="0" lang="en-US" sz="5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1" i="0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6"/>
          <p:cNvGrpSpPr/>
          <p:nvPr/>
        </p:nvGrpSpPr>
        <p:grpSpPr>
          <a:xfrm>
            <a:off x="5848350" y="4919282"/>
            <a:ext cx="2235200" cy="805242"/>
            <a:chOff x="5937250" y="4919282"/>
            <a:chExt cx="2235200" cy="805242"/>
          </a:xfrm>
        </p:grpSpPr>
        <p:pic>
          <p:nvPicPr>
            <p:cNvPr id="175" name="Google Shape;175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11989" y="4919282"/>
              <a:ext cx="1160461" cy="800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6"/>
            <p:cNvPicPr preferRelativeResize="0"/>
            <p:nvPr/>
          </p:nvPicPr>
          <p:blipFill rotWithShape="1">
            <a:blip r:embed="rId4">
              <a:alphaModFix/>
            </a:blip>
            <a:srcRect b="0" l="7803" r="5602" t="11214"/>
            <a:stretch/>
          </p:blipFill>
          <p:spPr>
            <a:xfrm>
              <a:off x="5937250" y="4927600"/>
              <a:ext cx="1079500" cy="7969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6"/>
          <p:cNvGrpSpPr/>
          <p:nvPr/>
        </p:nvGrpSpPr>
        <p:grpSpPr>
          <a:xfrm>
            <a:off x="5386122" y="2413887"/>
            <a:ext cx="3692231" cy="3319795"/>
            <a:chOff x="6281848" y="2177551"/>
            <a:chExt cx="2346579" cy="2109879"/>
          </a:xfrm>
        </p:grpSpPr>
        <p:cxnSp>
          <p:nvCxnSpPr>
            <p:cNvPr id="178" name="Google Shape;178;p6"/>
            <p:cNvCxnSpPr/>
            <p:nvPr/>
          </p:nvCxnSpPr>
          <p:spPr>
            <a:xfrm>
              <a:off x="6281848" y="2177551"/>
              <a:ext cx="0" cy="861807"/>
            </a:xfrm>
            <a:prstGeom prst="straightConnector1">
              <a:avLst/>
            </a:prstGeom>
            <a:noFill/>
            <a:ln cap="flat" cmpd="sng" w="38100">
              <a:solidFill>
                <a:srgbClr val="113F4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" name="Google Shape;179;p6"/>
            <p:cNvCxnSpPr/>
            <p:nvPr/>
          </p:nvCxnSpPr>
          <p:spPr>
            <a:xfrm>
              <a:off x="6281848" y="3425623"/>
              <a:ext cx="0" cy="861807"/>
            </a:xfrm>
            <a:prstGeom prst="straightConnector1">
              <a:avLst/>
            </a:prstGeom>
            <a:noFill/>
            <a:ln cap="flat" cmpd="sng" w="38100">
              <a:solidFill>
                <a:srgbClr val="55C0A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0" name="Google Shape;180;p6"/>
            <p:cNvSpPr/>
            <p:nvPr/>
          </p:nvSpPr>
          <p:spPr>
            <a:xfrm>
              <a:off x="6358236" y="3552728"/>
              <a:ext cx="2259329" cy="215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Images utilisées</a:t>
              </a:r>
              <a:endPara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368028" y="2304524"/>
              <a:ext cx="2260399" cy="215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Signes chromatiques</a:t>
              </a:r>
              <a:endPara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82" name="Google Shape;182;p6"/>
          <p:cNvGrpSpPr/>
          <p:nvPr/>
        </p:nvGrpSpPr>
        <p:grpSpPr>
          <a:xfrm flipH="1">
            <a:off x="8531375" y="2418504"/>
            <a:ext cx="3802136" cy="3410796"/>
            <a:chOff x="8314282" y="2012538"/>
            <a:chExt cx="2416428" cy="2167714"/>
          </a:xfrm>
        </p:grpSpPr>
        <p:cxnSp>
          <p:nvCxnSpPr>
            <p:cNvPr id="183" name="Google Shape;183;p6"/>
            <p:cNvCxnSpPr/>
            <p:nvPr/>
          </p:nvCxnSpPr>
          <p:spPr>
            <a:xfrm flipH="1">
              <a:off x="10728789" y="2012538"/>
              <a:ext cx="1921" cy="2167714"/>
            </a:xfrm>
            <a:prstGeom prst="straightConnector1">
              <a:avLst/>
            </a:prstGeom>
            <a:noFill/>
            <a:ln cap="flat" cmpd="sng" w="38100">
              <a:solidFill>
                <a:srgbClr val="55C0A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4" name="Google Shape;184;p6"/>
            <p:cNvSpPr/>
            <p:nvPr/>
          </p:nvSpPr>
          <p:spPr>
            <a:xfrm>
              <a:off x="8314282" y="2114753"/>
              <a:ext cx="2357441" cy="215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Typographie</a:t>
              </a:r>
              <a:endPara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85" name="Google Shape;185;p6"/>
          <p:cNvSpPr/>
          <p:nvPr/>
        </p:nvSpPr>
        <p:spPr>
          <a:xfrm>
            <a:off x="2682200" y="1690785"/>
            <a:ext cx="1843088" cy="1841500"/>
          </a:xfrm>
          <a:custGeom>
            <a:rect b="b" l="l" r="r" t="t"/>
            <a:pathLst>
              <a:path extrusionOk="0" h="1708" w="1708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rgbClr val="113F4E"/>
          </a:solidFill>
          <a:ln>
            <a:noFill/>
          </a:ln>
        </p:spPr>
        <p:txBody>
          <a:bodyPr anchorCtr="0" anchor="t" bIns="36275" lIns="72550" spcFirstLastPara="1" rIns="72550" wrap="square" tIns="3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1544528" y="3657534"/>
            <a:ext cx="2535237" cy="2535237"/>
          </a:xfrm>
          <a:custGeom>
            <a:rect b="b" l="l" r="r" t="t"/>
            <a:pathLst>
              <a:path extrusionOk="0" h="1708" w="1708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rgbClr val="113F4E"/>
          </a:solidFill>
          <a:ln>
            <a:noFill/>
          </a:ln>
        </p:spPr>
        <p:txBody>
          <a:bodyPr anchorCtr="0" anchor="t" bIns="36275" lIns="72550" spcFirstLastPara="1" rIns="72550" wrap="square" tIns="3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1091525" y="2146398"/>
            <a:ext cx="1660525" cy="1660525"/>
          </a:xfrm>
          <a:custGeom>
            <a:rect b="b" l="l" r="r" t="t"/>
            <a:pathLst>
              <a:path extrusionOk="0" h="1708" w="1708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rgbClr val="55C0AF"/>
          </a:solidFill>
          <a:ln>
            <a:noFill/>
          </a:ln>
        </p:spPr>
        <p:txBody>
          <a:bodyPr anchorCtr="0" anchor="t" bIns="36275" lIns="72550" spcFirstLastPara="1" rIns="72550" wrap="square" tIns="3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3828228" y="3471014"/>
            <a:ext cx="1103460" cy="1103460"/>
          </a:xfrm>
          <a:custGeom>
            <a:rect b="b" l="l" r="r" t="t"/>
            <a:pathLst>
              <a:path extrusionOk="0" h="1708" w="1708">
                <a:moveTo>
                  <a:pt x="997" y="172"/>
                </a:moveTo>
                <a:cubicBezTo>
                  <a:pt x="1083" y="190"/>
                  <a:pt x="1163" y="224"/>
                  <a:pt x="1234" y="270"/>
                </a:cubicBezTo>
                <a:lnTo>
                  <a:pt x="1356" y="149"/>
                </a:lnTo>
                <a:lnTo>
                  <a:pt x="1559" y="352"/>
                </a:lnTo>
                <a:lnTo>
                  <a:pt x="1437" y="473"/>
                </a:lnTo>
                <a:cubicBezTo>
                  <a:pt x="1484" y="544"/>
                  <a:pt x="1517" y="624"/>
                  <a:pt x="1535" y="710"/>
                </a:cubicBezTo>
                <a:lnTo>
                  <a:pt x="1708" y="710"/>
                </a:lnTo>
                <a:lnTo>
                  <a:pt x="1708" y="997"/>
                </a:lnTo>
                <a:lnTo>
                  <a:pt x="1535" y="997"/>
                </a:lnTo>
                <a:cubicBezTo>
                  <a:pt x="1517" y="1083"/>
                  <a:pt x="1484" y="1163"/>
                  <a:pt x="1437" y="1234"/>
                </a:cubicBezTo>
                <a:lnTo>
                  <a:pt x="1559" y="1356"/>
                </a:lnTo>
                <a:lnTo>
                  <a:pt x="1356" y="1559"/>
                </a:lnTo>
                <a:lnTo>
                  <a:pt x="1234" y="1437"/>
                </a:lnTo>
                <a:cubicBezTo>
                  <a:pt x="1163" y="1484"/>
                  <a:pt x="1083" y="1517"/>
                  <a:pt x="997" y="1535"/>
                </a:cubicBezTo>
                <a:lnTo>
                  <a:pt x="997" y="1708"/>
                </a:lnTo>
                <a:lnTo>
                  <a:pt x="710" y="1708"/>
                </a:lnTo>
                <a:lnTo>
                  <a:pt x="710" y="1535"/>
                </a:lnTo>
                <a:cubicBezTo>
                  <a:pt x="624" y="1517"/>
                  <a:pt x="544" y="1484"/>
                  <a:pt x="473" y="1437"/>
                </a:cubicBezTo>
                <a:lnTo>
                  <a:pt x="352" y="1559"/>
                </a:lnTo>
                <a:lnTo>
                  <a:pt x="149" y="1356"/>
                </a:lnTo>
                <a:lnTo>
                  <a:pt x="270" y="1234"/>
                </a:lnTo>
                <a:cubicBezTo>
                  <a:pt x="224" y="1163"/>
                  <a:pt x="190" y="1083"/>
                  <a:pt x="172" y="997"/>
                </a:cubicBezTo>
                <a:lnTo>
                  <a:pt x="0" y="997"/>
                </a:lnTo>
                <a:lnTo>
                  <a:pt x="0" y="710"/>
                </a:lnTo>
                <a:lnTo>
                  <a:pt x="172" y="710"/>
                </a:lnTo>
                <a:cubicBezTo>
                  <a:pt x="190" y="624"/>
                  <a:pt x="224" y="544"/>
                  <a:pt x="270" y="473"/>
                </a:cubicBezTo>
                <a:lnTo>
                  <a:pt x="149" y="352"/>
                </a:lnTo>
                <a:lnTo>
                  <a:pt x="352" y="149"/>
                </a:lnTo>
                <a:lnTo>
                  <a:pt x="473" y="270"/>
                </a:lnTo>
                <a:cubicBezTo>
                  <a:pt x="544" y="224"/>
                  <a:pt x="624" y="190"/>
                  <a:pt x="710" y="172"/>
                </a:cubicBezTo>
                <a:lnTo>
                  <a:pt x="710" y="0"/>
                </a:lnTo>
                <a:lnTo>
                  <a:pt x="997" y="0"/>
                </a:lnTo>
                <a:lnTo>
                  <a:pt x="997" y="172"/>
                </a:lnTo>
                <a:close/>
                <a:moveTo>
                  <a:pt x="854" y="366"/>
                </a:moveTo>
                <a:cubicBezTo>
                  <a:pt x="1123" y="366"/>
                  <a:pt x="1342" y="584"/>
                  <a:pt x="1342" y="854"/>
                </a:cubicBezTo>
                <a:cubicBezTo>
                  <a:pt x="1342" y="1123"/>
                  <a:pt x="1123" y="1342"/>
                  <a:pt x="854" y="1342"/>
                </a:cubicBezTo>
                <a:cubicBezTo>
                  <a:pt x="584" y="1342"/>
                  <a:pt x="366" y="1123"/>
                  <a:pt x="366" y="854"/>
                </a:cubicBezTo>
                <a:cubicBezTo>
                  <a:pt x="366" y="584"/>
                  <a:pt x="584" y="366"/>
                  <a:pt x="854" y="366"/>
                </a:cubicBezTo>
                <a:close/>
                <a:moveTo>
                  <a:pt x="854" y="493"/>
                </a:moveTo>
                <a:cubicBezTo>
                  <a:pt x="1053" y="493"/>
                  <a:pt x="1215" y="655"/>
                  <a:pt x="1215" y="854"/>
                </a:cubicBezTo>
                <a:cubicBezTo>
                  <a:pt x="1215" y="1053"/>
                  <a:pt x="1053" y="1215"/>
                  <a:pt x="854" y="1215"/>
                </a:cubicBezTo>
                <a:cubicBezTo>
                  <a:pt x="655" y="1215"/>
                  <a:pt x="493" y="1053"/>
                  <a:pt x="493" y="854"/>
                </a:cubicBezTo>
                <a:cubicBezTo>
                  <a:pt x="493" y="655"/>
                  <a:pt x="655" y="493"/>
                  <a:pt x="854" y="493"/>
                </a:cubicBezTo>
                <a:close/>
                <a:moveTo>
                  <a:pt x="854" y="650"/>
                </a:moveTo>
                <a:cubicBezTo>
                  <a:pt x="966" y="650"/>
                  <a:pt x="1058" y="741"/>
                  <a:pt x="1058" y="854"/>
                </a:cubicBezTo>
                <a:cubicBezTo>
                  <a:pt x="1058" y="966"/>
                  <a:pt x="966" y="1058"/>
                  <a:pt x="854" y="1058"/>
                </a:cubicBezTo>
                <a:cubicBezTo>
                  <a:pt x="741" y="1058"/>
                  <a:pt x="650" y="966"/>
                  <a:pt x="650" y="854"/>
                </a:cubicBezTo>
                <a:cubicBezTo>
                  <a:pt x="650" y="741"/>
                  <a:pt x="741" y="650"/>
                  <a:pt x="854" y="650"/>
                </a:cubicBezTo>
                <a:close/>
              </a:path>
            </a:pathLst>
          </a:custGeom>
          <a:solidFill>
            <a:srgbClr val="55C0AF"/>
          </a:solidFill>
          <a:ln>
            <a:noFill/>
          </a:ln>
        </p:spPr>
        <p:txBody>
          <a:bodyPr anchorCtr="0" anchor="t" bIns="36275" lIns="72550" spcFirstLastPara="1" rIns="72550" wrap="square" tIns="3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89" name="Google Shape;189;p6"/>
          <p:cNvGrpSpPr/>
          <p:nvPr/>
        </p:nvGrpSpPr>
        <p:grpSpPr>
          <a:xfrm>
            <a:off x="509695" y="346206"/>
            <a:ext cx="5309392" cy="572136"/>
            <a:chOff x="956666" y="3498086"/>
            <a:chExt cx="5309392" cy="572136"/>
          </a:xfrm>
        </p:grpSpPr>
        <p:sp>
          <p:nvSpPr>
            <p:cNvPr id="190" name="Google Shape;190;p6"/>
            <p:cNvSpPr txBox="1"/>
            <p:nvPr/>
          </p:nvSpPr>
          <p:spPr>
            <a:xfrm>
              <a:off x="1690767" y="3498086"/>
              <a:ext cx="4575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Charte Graphique</a:t>
              </a:r>
              <a:endParaRPr b="1" i="0" sz="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5829300" y="2921000"/>
            <a:ext cx="2057400" cy="879475"/>
            <a:chOff x="5829300" y="2921000"/>
            <a:chExt cx="2057400" cy="879475"/>
          </a:xfrm>
        </p:grpSpPr>
        <p:pic>
          <p:nvPicPr>
            <p:cNvPr id="194" name="Google Shape;194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29300" y="3267075"/>
              <a:ext cx="2057400" cy="533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" name="Google Shape;195;p6"/>
            <p:cNvGrpSpPr/>
            <p:nvPr/>
          </p:nvGrpSpPr>
          <p:grpSpPr>
            <a:xfrm>
              <a:off x="6086021" y="2921000"/>
              <a:ext cx="1522412" cy="510382"/>
              <a:chOff x="5755821" y="3098800"/>
              <a:chExt cx="1522412" cy="510382"/>
            </a:xfrm>
          </p:grpSpPr>
          <p:sp>
            <p:nvSpPr>
              <p:cNvPr id="196" name="Google Shape;196;p6"/>
              <p:cNvSpPr/>
              <p:nvPr/>
            </p:nvSpPr>
            <p:spPr>
              <a:xfrm>
                <a:off x="6263821" y="3098800"/>
                <a:ext cx="508000" cy="508000"/>
              </a:xfrm>
              <a:prstGeom prst="ellipse">
                <a:avLst/>
              </a:prstGeom>
              <a:solidFill>
                <a:srgbClr val="0026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6770233" y="3101182"/>
                <a:ext cx="508000" cy="508000"/>
              </a:xfrm>
              <a:prstGeom prst="ellipse">
                <a:avLst/>
              </a:prstGeom>
              <a:solidFill>
                <a:srgbClr val="02191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5755821" y="3098800"/>
                <a:ext cx="508000" cy="508000"/>
              </a:xfrm>
              <a:prstGeom prst="ellipse">
                <a:avLst/>
              </a:prstGeom>
              <a:solidFill>
                <a:srgbClr val="FFFADE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99" name="Google Shape;199;p6"/>
          <p:cNvGrpSpPr/>
          <p:nvPr/>
        </p:nvGrpSpPr>
        <p:grpSpPr>
          <a:xfrm>
            <a:off x="8743950" y="3298390"/>
            <a:ext cx="2119313" cy="873559"/>
            <a:chOff x="8715375" y="2974540"/>
            <a:chExt cx="2119313" cy="873559"/>
          </a:xfrm>
        </p:grpSpPr>
        <p:pic>
          <p:nvPicPr>
            <p:cNvPr id="200" name="Google Shape;200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15375" y="2974540"/>
              <a:ext cx="1476375" cy="52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28513" y="3305174"/>
              <a:ext cx="1406175" cy="542925"/>
            </a:xfrm>
            <a:prstGeom prst="rect">
              <a:avLst/>
            </a:prstGeom>
            <a:noFill/>
            <a:ln cap="flat" cmpd="sng" w="9525">
              <a:solidFill>
                <a:srgbClr val="FFFADE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grpSp>
        <p:nvGrpSpPr>
          <p:cNvPr id="202" name="Google Shape;202;p6"/>
          <p:cNvGrpSpPr/>
          <p:nvPr/>
        </p:nvGrpSpPr>
        <p:grpSpPr>
          <a:xfrm>
            <a:off x="8939213" y="4543425"/>
            <a:ext cx="2281237" cy="876300"/>
            <a:chOff x="9463088" y="4886325"/>
            <a:chExt cx="2281237" cy="876300"/>
          </a:xfrm>
        </p:grpSpPr>
        <p:pic>
          <p:nvPicPr>
            <p:cNvPr id="203" name="Google Shape;203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463088" y="4886325"/>
              <a:ext cx="1819275" cy="533400"/>
            </a:xfrm>
            <a:prstGeom prst="rect">
              <a:avLst/>
            </a:prstGeom>
            <a:noFill/>
            <a:ln cap="flat" cmpd="sng" w="9525">
              <a:solidFill>
                <a:srgbClr val="113F4E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descr="Browse Fonts - Google Fonts" id="204" name="Google Shape;204;p6"/>
            <p:cNvPicPr preferRelativeResize="0"/>
            <p:nvPr/>
          </p:nvPicPr>
          <p:blipFill rotWithShape="1">
            <a:blip r:embed="rId9">
              <a:alphaModFix/>
            </a:blip>
            <a:srcRect b="33595" l="10274" r="11233" t="34311"/>
            <a:stretch/>
          </p:blipFill>
          <p:spPr>
            <a:xfrm>
              <a:off x="9925050" y="5372100"/>
              <a:ext cx="1819275" cy="390525"/>
            </a:xfrm>
            <a:prstGeom prst="rect">
              <a:avLst/>
            </a:prstGeom>
            <a:noFill/>
            <a:ln cap="flat" cmpd="sng" w="9525">
              <a:solidFill>
                <a:srgbClr val="113F4E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7"/>
          <p:cNvGrpSpPr/>
          <p:nvPr/>
        </p:nvGrpSpPr>
        <p:grpSpPr>
          <a:xfrm>
            <a:off x="508000" y="3200400"/>
            <a:ext cx="5448300" cy="3314700"/>
            <a:chOff x="190500" y="2984500"/>
            <a:chExt cx="5448300" cy="3314700"/>
          </a:xfrm>
        </p:grpSpPr>
        <p:sp>
          <p:nvSpPr>
            <p:cNvPr id="210" name="Google Shape;210;p7"/>
            <p:cNvSpPr/>
            <p:nvPr/>
          </p:nvSpPr>
          <p:spPr>
            <a:xfrm>
              <a:off x="190500" y="2984500"/>
              <a:ext cx="5448300" cy="3314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55C0A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211" name="Google Shape;211;p7"/>
            <p:cNvGrpSpPr/>
            <p:nvPr/>
          </p:nvGrpSpPr>
          <p:grpSpPr>
            <a:xfrm>
              <a:off x="438150" y="3059701"/>
              <a:ext cx="4890975" cy="3146126"/>
              <a:chOff x="666750" y="3059701"/>
              <a:chExt cx="4890975" cy="3146126"/>
            </a:xfrm>
          </p:grpSpPr>
          <p:pic>
            <p:nvPicPr>
              <p:cNvPr descr="H:\Autres ordinateurs\Mon ordinateur portable\BUT Info\S1.06 Stonks\19-10-21\images\cofondateur.png" id="212" name="Google Shape;212;p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-415867">
                <a:off x="3200400" y="3530600"/>
                <a:ext cx="2211476" cy="2551113"/>
              </a:xfrm>
              <a:prstGeom prst="rect">
                <a:avLst/>
              </a:prstGeom>
              <a:noFill/>
              <a:ln cap="flat" cmpd="sng" w="9525">
                <a:solidFill>
                  <a:srgbClr val="01181D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  <p:grpSp>
            <p:nvGrpSpPr>
              <p:cNvPr id="213" name="Google Shape;213;p7"/>
              <p:cNvGrpSpPr/>
              <p:nvPr/>
            </p:nvGrpSpPr>
            <p:grpSpPr>
              <a:xfrm>
                <a:off x="666750" y="3059701"/>
                <a:ext cx="3877951" cy="2944244"/>
                <a:chOff x="-625082" y="3114435"/>
                <a:chExt cx="5217757" cy="3961461"/>
              </a:xfrm>
            </p:grpSpPr>
            <p:pic>
              <p:nvPicPr>
                <p:cNvPr descr="H:\Autres ordinateurs\Mon ordinateur portable\BUT Info\S1.06 Stonks\19-10-21\images\teletravail2.jpg" id="214" name="Google Shape;214;p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-600000">
                  <a:off x="475344" y="3445328"/>
                  <a:ext cx="3979958" cy="1930399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113F4E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0800" rotWithShape="0" algn="tl" dir="2700000" dist="3810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descr="H:\Autres ordinateurs\Mon ordinateur portable\BUT Info\S1.06 Stonks\19-10-21\images\ambitions.jpg" id="215" name="Google Shape;215;p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420000">
                  <a:off x="-500515" y="4586514"/>
                  <a:ext cx="3714825" cy="2271486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55C0AF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0800" rotWithShape="0" algn="tl" dir="2700000" dist="38100">
                    <a:srgbClr val="000000">
                      <a:alpha val="40000"/>
                    </a:srgbClr>
                  </a:outerShdw>
                </a:effectLst>
              </p:spPr>
            </p:pic>
          </p:grpSp>
        </p:grpSp>
      </p:grpSp>
      <p:pic>
        <p:nvPicPr>
          <p:cNvPr id="216" name="Google Shape;21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8550" y="812825"/>
            <a:ext cx="5964224" cy="1781175"/>
          </a:xfrm>
          <a:prstGeom prst="rect">
            <a:avLst/>
          </a:prstGeom>
          <a:noFill/>
          <a:ln cap="flat" cmpd="sng" w="9525">
            <a:solidFill>
              <a:srgbClr val="113F4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217" name="Google Shape;217;p7"/>
          <p:cNvGrpSpPr/>
          <p:nvPr/>
        </p:nvGrpSpPr>
        <p:grpSpPr>
          <a:xfrm>
            <a:off x="509695" y="346206"/>
            <a:ext cx="5309392" cy="572136"/>
            <a:chOff x="956666" y="3498086"/>
            <a:chExt cx="5309392" cy="572136"/>
          </a:xfrm>
        </p:grpSpPr>
        <p:sp>
          <p:nvSpPr>
            <p:cNvPr id="218" name="Google Shape;218;p7"/>
            <p:cNvSpPr txBox="1"/>
            <p:nvPr/>
          </p:nvSpPr>
          <p:spPr>
            <a:xfrm>
              <a:off x="1690767" y="3498086"/>
              <a:ext cx="4575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Charte Graphique</a:t>
              </a:r>
              <a:endParaRPr b="1" i="0" sz="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1" name="Google Shape;221;p7"/>
          <p:cNvGrpSpPr/>
          <p:nvPr/>
        </p:nvGrpSpPr>
        <p:grpSpPr>
          <a:xfrm>
            <a:off x="1374321" y="1642155"/>
            <a:ext cx="2960008" cy="1137330"/>
            <a:chOff x="828221" y="1794555"/>
            <a:chExt cx="2960008" cy="1137330"/>
          </a:xfrm>
        </p:grpSpPr>
        <p:pic>
          <p:nvPicPr>
            <p:cNvPr id="222" name="Google Shape;222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8221" y="1794555"/>
              <a:ext cx="1123950" cy="594088"/>
            </a:xfrm>
            <a:prstGeom prst="rect">
              <a:avLst/>
            </a:prstGeom>
            <a:noFill/>
            <a:ln cap="flat" cmpd="sng" w="9525">
              <a:solidFill>
                <a:srgbClr val="113F4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Capgemini | Offreur Smart city" id="223" name="Google Shape;223;p7"/>
            <p:cNvPicPr preferRelativeResize="0"/>
            <p:nvPr/>
          </p:nvPicPr>
          <p:blipFill rotWithShape="1">
            <a:blip r:embed="rId8">
              <a:alphaModFix/>
            </a:blip>
            <a:srcRect b="29099" l="10046" r="10539" t="23707"/>
            <a:stretch/>
          </p:blipFill>
          <p:spPr>
            <a:xfrm>
              <a:off x="1378857" y="2351314"/>
              <a:ext cx="2409372" cy="580571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55C0A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24" name="Google Shape;224;p7"/>
          <p:cNvGrpSpPr/>
          <p:nvPr/>
        </p:nvGrpSpPr>
        <p:grpSpPr>
          <a:xfrm>
            <a:off x="6502400" y="2741491"/>
            <a:ext cx="4413151" cy="3760909"/>
            <a:chOff x="6362700" y="2728791"/>
            <a:chExt cx="4413151" cy="3760909"/>
          </a:xfrm>
        </p:grpSpPr>
        <p:sp>
          <p:nvSpPr>
            <p:cNvPr id="225" name="Google Shape;225;p7"/>
            <p:cNvSpPr/>
            <p:nvPr/>
          </p:nvSpPr>
          <p:spPr>
            <a:xfrm>
              <a:off x="6362700" y="2908300"/>
              <a:ext cx="4254500" cy="35814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113F4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226" name="Google Shape;226;p7"/>
            <p:cNvGrpSpPr/>
            <p:nvPr/>
          </p:nvGrpSpPr>
          <p:grpSpPr>
            <a:xfrm>
              <a:off x="6438754" y="2728791"/>
              <a:ext cx="4337097" cy="3716936"/>
              <a:chOff x="5609414" y="1063305"/>
              <a:chExt cx="6045540" cy="5181092"/>
            </a:xfrm>
          </p:grpSpPr>
          <p:pic>
            <p:nvPicPr>
              <p:cNvPr descr="Graphique Stonque" id="227" name="Google Shape;227;p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rot="300000">
                <a:off x="5706482" y="3390928"/>
                <a:ext cx="4299136" cy="2415159"/>
              </a:xfrm>
              <a:prstGeom prst="rect">
                <a:avLst/>
              </a:prstGeom>
              <a:noFill/>
              <a:ln cap="flat" cmpd="sng" w="9525">
                <a:solidFill>
                  <a:srgbClr val="01181D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descr="cat-jam-stonks.gif" id="228" name="Google Shape;228;p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 rot="-900000">
                <a:off x="6972053" y="1494970"/>
                <a:ext cx="3600244" cy="2009775"/>
              </a:xfrm>
              <a:prstGeom prst="rect">
                <a:avLst/>
              </a:prstGeom>
              <a:noFill/>
              <a:ln cap="flat" cmpd="sng" w="9525">
                <a:solidFill>
                  <a:srgbClr val="113F4E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descr="ali_gator.png" id="229" name="Google Shape;229;p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 rot="300000">
                <a:off x="9158039" y="2596641"/>
                <a:ext cx="2346581" cy="3552256"/>
              </a:xfrm>
              <a:prstGeom prst="rect">
                <a:avLst/>
              </a:prstGeom>
              <a:noFill/>
              <a:ln cap="flat" cmpd="sng" w="9525">
                <a:solidFill>
                  <a:srgbClr val="55C0A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8"/>
          <p:cNvGrpSpPr/>
          <p:nvPr/>
        </p:nvGrpSpPr>
        <p:grpSpPr>
          <a:xfrm>
            <a:off x="2483544" y="1880707"/>
            <a:ext cx="5631755" cy="1326466"/>
            <a:chOff x="6081486" y="800550"/>
            <a:chExt cx="4348468" cy="1326466"/>
          </a:xfrm>
        </p:grpSpPr>
        <p:sp>
          <p:nvSpPr>
            <p:cNvPr id="237" name="Google Shape;237;p8"/>
            <p:cNvSpPr txBox="1"/>
            <p:nvPr/>
          </p:nvSpPr>
          <p:spPr>
            <a:xfrm>
              <a:off x="6124654" y="800550"/>
              <a:ext cx="43053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0" i="0" lang="en-US" sz="4000" u="none" cap="none" strike="noStrike">
                  <a:solidFill>
                    <a:srgbClr val="55C0A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Contenu</a:t>
              </a:r>
              <a:endParaRPr b="0" i="0" sz="4000" u="none" cap="none" strike="noStrike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8" name="Google Shape;238;p8"/>
            <p:cNvSpPr txBox="1"/>
            <p:nvPr/>
          </p:nvSpPr>
          <p:spPr>
            <a:xfrm>
              <a:off x="6081486" y="1296019"/>
              <a:ext cx="38372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en-US" sz="4800" u="none" cap="none" strike="noStrike">
                  <a:solidFill>
                    <a:srgbClr val="113F4E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TEXTUEL</a:t>
              </a:r>
              <a:endParaRPr b="1" i="0" sz="4800" u="none" cap="none" strike="noStrike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39" name="Google Shape;239;p8"/>
          <p:cNvGrpSpPr/>
          <p:nvPr/>
        </p:nvGrpSpPr>
        <p:grpSpPr>
          <a:xfrm>
            <a:off x="977864" y="2081526"/>
            <a:ext cx="1126328" cy="1243274"/>
            <a:chOff x="589078" y="2173650"/>
            <a:chExt cx="1126328" cy="1243274"/>
          </a:xfrm>
        </p:grpSpPr>
        <p:grpSp>
          <p:nvGrpSpPr>
            <p:cNvPr id="240" name="Google Shape;240;p8"/>
            <p:cNvGrpSpPr/>
            <p:nvPr/>
          </p:nvGrpSpPr>
          <p:grpSpPr>
            <a:xfrm>
              <a:off x="589078" y="2173650"/>
              <a:ext cx="1126328" cy="1243274"/>
              <a:chOff x="1950418" y="3368985"/>
              <a:chExt cx="432211" cy="477089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1950418" y="3368985"/>
                <a:ext cx="353961" cy="353960"/>
              </a:xfrm>
              <a:prstGeom prst="rect">
                <a:avLst/>
              </a:prstGeom>
              <a:solidFill>
                <a:srgbClr val="113F4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2082519" y="3545965"/>
                <a:ext cx="300110" cy="300109"/>
              </a:xfrm>
              <a:prstGeom prst="rect">
                <a:avLst/>
              </a:prstGeom>
              <a:solidFill>
                <a:srgbClr val="55C0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43" name="Google Shape;243;p8"/>
            <p:cNvSpPr txBox="1"/>
            <p:nvPr/>
          </p:nvSpPr>
          <p:spPr>
            <a:xfrm>
              <a:off x="907668" y="2220553"/>
              <a:ext cx="5725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b="1" i="0" lang="en-US" sz="5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b="1" i="0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/>
          <p:nvPr/>
        </p:nvSpPr>
        <p:spPr>
          <a:xfrm>
            <a:off x="6388025" y="3406037"/>
            <a:ext cx="1553972" cy="488138"/>
          </a:xfrm>
          <a:prstGeom prst="roundRect">
            <a:avLst>
              <a:gd fmla="val 50000" name="adj"/>
            </a:avLst>
          </a:prstGeom>
          <a:solidFill>
            <a:srgbClr val="A5A5A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9"/>
          <p:cNvSpPr/>
          <p:nvPr/>
        </p:nvSpPr>
        <p:spPr>
          <a:xfrm rot="5400000">
            <a:off x="6921133" y="3938762"/>
            <a:ext cx="1553587" cy="488138"/>
          </a:xfrm>
          <a:prstGeom prst="roundRect">
            <a:avLst>
              <a:gd fmla="val 50000" name="adj"/>
            </a:avLst>
          </a:prstGeom>
          <a:solidFill>
            <a:srgbClr val="7F7F7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9"/>
          <p:cNvSpPr/>
          <p:nvPr/>
        </p:nvSpPr>
        <p:spPr>
          <a:xfrm rot="8183085">
            <a:off x="5367771" y="4241418"/>
            <a:ext cx="2912458" cy="488138"/>
          </a:xfrm>
          <a:prstGeom prst="roundRect">
            <a:avLst>
              <a:gd fmla="val 50000" name="adj"/>
            </a:avLst>
          </a:prstGeom>
          <a:solidFill>
            <a:srgbClr val="113F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8140710" y="2801604"/>
            <a:ext cx="1553972" cy="488138"/>
          </a:xfrm>
          <a:prstGeom prst="roundRect">
            <a:avLst>
              <a:gd fmla="val 50000" name="adj"/>
            </a:avLst>
          </a:prstGeom>
          <a:solidFill>
            <a:srgbClr val="A5A5A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>
            <a:off x="8673819" y="3334329"/>
            <a:ext cx="1553587" cy="488138"/>
          </a:xfrm>
          <a:prstGeom prst="roundRect">
            <a:avLst>
              <a:gd fmla="val 50000" name="adj"/>
            </a:avLst>
          </a:prstGeom>
          <a:solidFill>
            <a:srgbClr val="7F7F7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9"/>
          <p:cNvSpPr/>
          <p:nvPr/>
        </p:nvSpPr>
        <p:spPr>
          <a:xfrm rot="8183085">
            <a:off x="7120456" y="3636986"/>
            <a:ext cx="2912458" cy="488138"/>
          </a:xfrm>
          <a:prstGeom prst="roundRect">
            <a:avLst>
              <a:gd fmla="val 50000" name="adj"/>
            </a:avLst>
          </a:prstGeom>
          <a:solidFill>
            <a:srgbClr val="55C0A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9893395" y="2197172"/>
            <a:ext cx="1553972" cy="488138"/>
          </a:xfrm>
          <a:prstGeom prst="roundRect">
            <a:avLst>
              <a:gd fmla="val 50000" name="adj"/>
            </a:avLst>
          </a:prstGeom>
          <a:solidFill>
            <a:srgbClr val="A5A5A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9"/>
          <p:cNvSpPr/>
          <p:nvPr/>
        </p:nvSpPr>
        <p:spPr>
          <a:xfrm rot="5400000">
            <a:off x="10426504" y="2729897"/>
            <a:ext cx="1553587" cy="488138"/>
          </a:xfrm>
          <a:prstGeom prst="roundRect">
            <a:avLst>
              <a:gd fmla="val 50000" name="adj"/>
            </a:avLst>
          </a:prstGeom>
          <a:solidFill>
            <a:srgbClr val="7F7F7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9"/>
          <p:cNvSpPr/>
          <p:nvPr/>
        </p:nvSpPr>
        <p:spPr>
          <a:xfrm rot="8183085">
            <a:off x="8873142" y="3032553"/>
            <a:ext cx="2912458" cy="488138"/>
          </a:xfrm>
          <a:prstGeom prst="roundRect">
            <a:avLst>
              <a:gd fmla="val 50000" name="adj"/>
            </a:avLst>
          </a:prstGeom>
          <a:solidFill>
            <a:srgbClr val="113F4E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9"/>
          <p:cNvSpPr txBox="1"/>
          <p:nvPr/>
        </p:nvSpPr>
        <p:spPr>
          <a:xfrm rot="-2641226">
            <a:off x="6130881" y="4441231"/>
            <a:ext cx="1148071" cy="30777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Savoir faire</a:t>
            </a:r>
            <a:endParaRPr b="1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9"/>
          <p:cNvSpPr txBox="1"/>
          <p:nvPr/>
        </p:nvSpPr>
        <p:spPr>
          <a:xfrm rot="-2641226">
            <a:off x="8054432" y="3807835"/>
            <a:ext cx="830677" cy="30777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Valeurs</a:t>
            </a:r>
            <a:endParaRPr b="1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p9"/>
          <p:cNvSpPr txBox="1"/>
          <p:nvPr/>
        </p:nvSpPr>
        <p:spPr>
          <a:xfrm rot="-2641226">
            <a:off x="9567809" y="3166899"/>
            <a:ext cx="1380506" cy="30777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Engagements</a:t>
            </a:r>
            <a:endParaRPr b="1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Google Shape;261;p9"/>
          <p:cNvSpPr txBox="1"/>
          <p:nvPr/>
        </p:nvSpPr>
        <p:spPr>
          <a:xfrm>
            <a:off x="925095" y="1815595"/>
            <a:ext cx="4720856" cy="907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 L’art de la productivité »</a:t>
            </a:r>
            <a:endParaRPr b="1" i="0" sz="24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1771167" y="3768308"/>
            <a:ext cx="392048" cy="392048"/>
          </a:xfrm>
          <a:prstGeom prst="ellipse">
            <a:avLst/>
          </a:prstGeom>
          <a:solidFill>
            <a:srgbClr val="113F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1771167" y="4619500"/>
            <a:ext cx="392048" cy="392048"/>
          </a:xfrm>
          <a:prstGeom prst="ellipse">
            <a:avLst/>
          </a:prstGeom>
          <a:solidFill>
            <a:srgbClr val="55C0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1771167" y="5470691"/>
            <a:ext cx="392048" cy="392048"/>
          </a:xfrm>
          <a:prstGeom prst="ellipse">
            <a:avLst/>
          </a:prstGeom>
          <a:solidFill>
            <a:srgbClr val="113F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2334759" y="3630183"/>
            <a:ext cx="30316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Simples paragraphes et textes courts</a:t>
            </a:r>
            <a:endParaRPr b="0" i="0" sz="16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2329838" y="4481776"/>
            <a:ext cx="30316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Titres et Rubriques,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mises en page différentes</a:t>
            </a:r>
            <a:endParaRPr b="0" i="0" sz="16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2329838" y="5332566"/>
            <a:ext cx="30316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Témoignage d’un partenaire</a:t>
            </a:r>
            <a:endParaRPr b="0" i="0" sz="16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68" name="Google Shape;268;p9"/>
          <p:cNvGrpSpPr/>
          <p:nvPr/>
        </p:nvGrpSpPr>
        <p:grpSpPr>
          <a:xfrm>
            <a:off x="509695" y="346206"/>
            <a:ext cx="5096195" cy="572136"/>
            <a:chOff x="956666" y="3498086"/>
            <a:chExt cx="5096195" cy="572136"/>
          </a:xfrm>
        </p:grpSpPr>
        <p:sp>
          <p:nvSpPr>
            <p:cNvPr id="269" name="Google Shape;269;p9"/>
            <p:cNvSpPr txBox="1"/>
            <p:nvPr/>
          </p:nvSpPr>
          <p:spPr>
            <a:xfrm>
              <a:off x="1903969" y="3498086"/>
              <a:ext cx="414889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Contenu Textuel</a:t>
              </a:r>
              <a:endParaRPr b="1" i="0" sz="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72" name="Google Shape;272;p9"/>
          <p:cNvSpPr/>
          <p:nvPr/>
        </p:nvSpPr>
        <p:spPr>
          <a:xfrm>
            <a:off x="5614737" y="1780673"/>
            <a:ext cx="6224337" cy="3962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551" y="0"/>
                </a:moveTo>
                <a:close/>
              </a:path>
              <a:path extrusionOk="0" fill="none" h="120000" w="120000">
                <a:moveTo>
                  <a:pt x="-2551" y="64282"/>
                </a:moveTo>
                <a:lnTo>
                  <a:pt x="-23789" y="86417"/>
                </a:lnTo>
              </a:path>
            </a:pathLst>
          </a:custGeom>
          <a:noFill/>
          <a:ln cap="flat" cmpd="sng" w="19050">
            <a:solidFill>
              <a:srgbClr val="55C0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1782165" y="2792271"/>
            <a:ext cx="392048" cy="392048"/>
          </a:xfrm>
          <a:prstGeom prst="ellipse">
            <a:avLst/>
          </a:prstGeom>
          <a:solidFill>
            <a:srgbClr val="55C0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9"/>
          <p:cNvSpPr txBox="1"/>
          <p:nvPr/>
        </p:nvSpPr>
        <p:spPr>
          <a:xfrm>
            <a:off x="2364611" y="2726783"/>
            <a:ext cx="30316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Listes de mots-clefs illustrées, listes de points plus détaillés </a:t>
            </a:r>
            <a:endParaRPr b="0" i="0" sz="16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mal Presentation Template，Freepptbackgrounds.ne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2018-02-23T07:21:57Z</dcterms:created>
  <dc:creator>Freepptbackgrounds.net</dc:creator>
</cp:coreProperties>
</file>